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334" r:id="rId3"/>
    <p:sldId id="335" r:id="rId4"/>
    <p:sldId id="336" r:id="rId5"/>
    <p:sldId id="339" r:id="rId6"/>
    <p:sldId id="340" r:id="rId7"/>
    <p:sldId id="337" r:id="rId8"/>
    <p:sldId id="343" r:id="rId9"/>
    <p:sldId id="342" r:id="rId10"/>
    <p:sldId id="344" r:id="rId11"/>
    <p:sldId id="338" r:id="rId12"/>
    <p:sldId id="348" r:id="rId13"/>
    <p:sldId id="268" r:id="rId14"/>
    <p:sldId id="290" r:id="rId15"/>
    <p:sldId id="349" r:id="rId16"/>
    <p:sldId id="331" r:id="rId17"/>
    <p:sldId id="332" r:id="rId18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2" autoAdjust="0"/>
    <p:restoredTop sz="94660"/>
  </p:normalViewPr>
  <p:slideViewPr>
    <p:cSldViewPr>
      <p:cViewPr varScale="1">
        <p:scale>
          <a:sx n="75" d="100"/>
          <a:sy n="75" d="100"/>
        </p:scale>
        <p:origin x="106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52DDE-B79B-4585-97B6-DCDE6083B029}" type="datetimeFigureOut">
              <a:rPr lang="bg-BG" smtClean="0"/>
              <a:t>13.10.2016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8FF17-0FCD-4628-80AB-FA4FB2F12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980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8FF17-0FCD-4628-80AB-FA4FB2F12033}" type="slidenum">
              <a:rPr lang="bg-BG" smtClean="0"/>
              <a:t>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7909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8FF17-0FCD-4628-80AB-FA4FB2F12033}" type="slidenum">
              <a:rPr lang="bg-BG" smtClean="0"/>
              <a:t>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7909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8FF17-0FCD-4628-80AB-FA4FB2F12033}" type="slidenum">
              <a:rPr lang="bg-BG" smtClean="0"/>
              <a:t>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7909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8FF17-0FCD-4628-80AB-FA4FB2F12033}" type="slidenum">
              <a:rPr lang="bg-BG" smtClean="0"/>
              <a:t>10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7909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13.10.2016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13.10.2016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13.10.2016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13.10.2016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13.10.2016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13.10.2016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13.10.2016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13.10.2016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13.10.2016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13.10.2016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13.10.2016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13.10.2016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Масиви</a:t>
            </a:r>
            <a:r>
              <a:rPr lang="en-US" dirty="0" smtClean="0">
                <a:solidFill>
                  <a:schemeClr val="accent6"/>
                </a:solidFill>
              </a:rPr>
              <a:t> #2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Последователност от данни и матрици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Дължина на масивите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matrix[,] = new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[5,3];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matrix.GetLength</a:t>
            </a:r>
            <a:r>
              <a:rPr lang="en-US" dirty="0">
                <a:solidFill>
                  <a:schemeClr val="bg1"/>
                </a:solidFill>
              </a:rPr>
              <a:t>(0)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връща дължината на първото измерение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matrix.GetLength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– връща дължината на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-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тото измерение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50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многомерните масиви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8194" name="Picture 2" descr="http://www.willamette.edu/~gorr/classes/cs231/lectures/chapter9/array2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905000"/>
            <a:ext cx="5029200" cy="3865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63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 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която пълни двумерен масив с размер 4х4. Пълненето става хоризонтално.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Обходете повторно матрицата и умножете всички нечетни числа по 2, така че всички числа да станат </a:t>
            </a:r>
            <a:r>
              <a:rPr lang="bg-BG" smtClean="0">
                <a:solidFill>
                  <a:schemeClr val="bg1">
                    <a:lumMod val="95000"/>
                  </a:schemeClr>
                </a:solidFill>
              </a:rPr>
              <a:t>четни или 0.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48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239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обхожда предварително създаден двумерен масив от числа и извежда на екрана само четните.</a:t>
            </a:r>
            <a:endParaRPr lang="en-US" sz="28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sz="28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позволява на потребителя да попълва масив с размери 3х4. Изведете масива на екрана.</a:t>
            </a:r>
            <a:endParaRPr lang="bg-BG" sz="2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sz="28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23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239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8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приема от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2 числа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a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и b 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b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&gt;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a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) 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изкарва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екрана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всички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числа от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a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до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b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които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се делят на 3 без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остатък</a:t>
            </a:r>
            <a:endParaRPr lang="ru-RU" sz="28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sz="28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, която принтира на екрана числата от 30 до 1 в обратен 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ред, 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подредени в 5 реда и 6 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колони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bg-BG" sz="2800" smtClean="0">
                <a:solidFill>
                  <a:schemeClr val="bg1">
                    <a:lumMod val="95000"/>
                  </a:schemeClr>
                </a:solidFill>
              </a:rPr>
              <a:t>Да се реши с двумерен масив.</a:t>
            </a:r>
            <a:endParaRPr lang="ru-RU" sz="28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5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4400" dirty="0" smtClean="0">
                <a:solidFill>
                  <a:srgbClr val="FF0000"/>
                </a:solidFill>
              </a:rPr>
              <a:t>*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попълва квадратна матрица: първо вертикално, след това хоризонтално. Потребителят въвежда размерност на матрицата.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пример:</a:t>
            </a:r>
            <a:r>
              <a:rPr lang="ru-RU" sz="4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</a:rPr>
              <a:t> 1	5 	8	13</a:t>
            </a:r>
          </a:p>
          <a:p>
            <a:pPr marL="0" indent="0">
              <a:buNone/>
            </a:pPr>
            <a:r>
              <a:rPr lang="ru-RU" sz="4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</a:rPr>
              <a:t>	  2	6	10	14</a:t>
            </a:r>
          </a:p>
          <a:p>
            <a:pPr marL="0" indent="0">
              <a:buNone/>
            </a:pPr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</a:rPr>
              <a:t>		  3	7	11	15</a:t>
            </a:r>
          </a:p>
          <a:p>
            <a:pPr marL="0" indent="0">
              <a:buNone/>
            </a:pPr>
            <a:r>
              <a:rPr lang="ru-RU" sz="4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</a:rPr>
              <a:t>	  4	8	12	16</a:t>
            </a:r>
            <a:endParaRPr lang="bg-BG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9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FF0000"/>
                </a:solidFill>
              </a:rPr>
              <a:t>*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попълва квадратна матрица спираловидно по посока на часовниковата страна. </a:t>
            </a:r>
            <a:r>
              <a:rPr lang="bg-BG" sz="2000" smtClean="0">
                <a:solidFill>
                  <a:schemeClr val="bg1">
                    <a:lumMod val="95000"/>
                  </a:schemeClr>
                </a:solidFill>
              </a:rPr>
              <a:t>Потребителят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въвежда размерност на матрицата.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пример:</a:t>
            </a:r>
            <a:r>
              <a:rPr lang="ru-RU" sz="4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</a:rPr>
              <a:t> 1	2 	3	4</a:t>
            </a:r>
          </a:p>
          <a:p>
            <a:pPr marL="0" indent="0">
              <a:buNone/>
            </a:pPr>
            <a:r>
              <a:rPr lang="ru-RU" sz="4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</a:rPr>
              <a:t>	 12	13	14	5</a:t>
            </a:r>
          </a:p>
          <a:p>
            <a:pPr marL="0" indent="0">
              <a:buNone/>
            </a:pPr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</a:rPr>
              <a:t>		 11	16	15	6</a:t>
            </a:r>
          </a:p>
          <a:p>
            <a:pPr marL="0" indent="0">
              <a:buNone/>
            </a:pPr>
            <a:r>
              <a:rPr lang="ru-RU" sz="4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</a:rPr>
              <a:t>	 10	9	8	7</a:t>
            </a:r>
            <a:endParaRPr lang="bg-BG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22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Многомерни масиви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Двумерни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масиви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или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матрици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[,]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arrayInTwoDimension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Тримерни масиви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[,,]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arrayInThreeDimension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21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Деклариране и </a:t>
            </a:r>
            <a:r>
              <a:rPr lang="bg-BG" dirty="0" err="1" smtClean="0">
                <a:solidFill>
                  <a:schemeClr val="accent6"/>
                </a:solidFill>
              </a:rPr>
              <a:t>заделяне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[,]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integerMatrix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float[,]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floatMatrix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string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[,,]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threeDimension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8897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Инициализация на масив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Литерал за инициализация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[,]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</a:rPr>
              <a:t>new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[,]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400050" lvl="1" indent="0">
              <a:buNone/>
            </a:pP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{1, 2, 3},</a:t>
            </a:r>
          </a:p>
          <a:p>
            <a:pPr marL="400050" lvl="1" indent="0">
              <a:buNone/>
            </a:pP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{4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, 5, 6</a:t>
            </a: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},</a:t>
            </a:r>
          </a:p>
          <a:p>
            <a:pPr marL="400050" lvl="1" indent="0">
              <a:buNone/>
            </a:pP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{7, 8, 9}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};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64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Инициализация на масив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[,]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integerMatrix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= new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[3,5];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float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[,]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floatMatrix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= new float[2,7];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string[,,]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threeDimension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= new string[3,3,3];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72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Двумерните масиви - представяне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6146" name="Picture 2" descr="http://goose.ycp.edu/~dhovemey/fall2011/cs201/notes/figures/array-2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81200"/>
            <a:ext cx="5257800" cy="351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631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Достъп до елементите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7	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9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5</a:t>
            </a: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new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[2,2];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[0,0] = 7;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[0,1] = 1;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[1,0]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=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9;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[1,1]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=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5;	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55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Достъп до елементите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7	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9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5</a:t>
            </a: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zeroZero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[0,0];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zeroOne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[0,1];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oneZero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[1,0];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oneOne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[1,1];	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07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Двумерни масиви в паметта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27250"/>
            <a:ext cx="7179996" cy="374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939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12900</TotalTime>
  <Words>348</Words>
  <Application>Microsoft Office PowerPoint</Application>
  <PresentationFormat>On-screen Show (4:3)</PresentationFormat>
  <Paragraphs>77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Office Theme</vt:lpstr>
      <vt:lpstr>Масиви #2</vt:lpstr>
      <vt:lpstr>Многомерни масиви</vt:lpstr>
      <vt:lpstr>Деклариране и заделяне</vt:lpstr>
      <vt:lpstr>Инициализация на масив</vt:lpstr>
      <vt:lpstr>Инициализация на масив</vt:lpstr>
      <vt:lpstr>Двумерните масиви - представяне</vt:lpstr>
      <vt:lpstr>Достъп до елементите</vt:lpstr>
      <vt:lpstr>Достъп до елементите</vt:lpstr>
      <vt:lpstr>Двумерни масиви в паметта</vt:lpstr>
      <vt:lpstr>Дължина на масивите</vt:lpstr>
      <vt:lpstr>Демо на многомерните масиви</vt:lpstr>
      <vt:lpstr>Задача</vt:lpstr>
      <vt:lpstr>Въпроси</vt:lpstr>
      <vt:lpstr>Задачи за домашна работа</vt:lpstr>
      <vt:lpstr>Задачи за домашна работа</vt:lpstr>
      <vt:lpstr>Задачи за домашна работа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Ivaylo Babalev</cp:lastModifiedBy>
  <cp:revision>92</cp:revision>
  <dcterms:created xsi:type="dcterms:W3CDTF">2015-03-24T20:13:30Z</dcterms:created>
  <dcterms:modified xsi:type="dcterms:W3CDTF">2016-10-13T15:45:22Z</dcterms:modified>
</cp:coreProperties>
</file>