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93" r:id="rId8"/>
    <p:sldId id="319" r:id="rId9"/>
    <p:sldId id="294" r:id="rId10"/>
    <p:sldId id="305" r:id="rId11"/>
    <p:sldId id="306" r:id="rId12"/>
    <p:sldId id="295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60"/>
  </p:normalViewPr>
  <p:slideViewPr>
    <p:cSldViewPr>
      <p:cViewPr varScale="1">
        <p:scale>
          <a:sx n="75" d="100"/>
          <a:sy n="75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Условни конструкции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Управление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стойност-1: конструкция;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default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конструкция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Използване на множество етикети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switch(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 селектор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стойност-1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стойност-4 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стойност-5: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конструкцията </a:t>
            </a:r>
            <a:r>
              <a:rPr lang="en-US" dirty="0">
                <a:solidFill>
                  <a:schemeClr val="accent6"/>
                </a:solidFill>
              </a:rPr>
              <a:t>SWICH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3.bp.blogspot.com/-1dtEACxUddY/T3tOkjkPf-I/AAAAAAAAAG4/qgTf4-07VT4/s1600/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5625"/>
            <a:ext cx="3505200" cy="421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взема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дадена цифра (0-9) и 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изписва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 дума (на англ.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език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изчислява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бонус точки на база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игра.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Потребителят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своите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точки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интервалa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[1;9].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[1;3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[4;6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10.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точките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 интервала [7;9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],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у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множете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по 50.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изведете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Класическото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тесте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13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карти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2, 3, 4, 5, 6, 7, 8, 9, 10, J, Q, K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A. Направете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която приема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принтира "Валидна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карта",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въведената карта представлява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валидна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карта,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съответно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принтира "Невалидна карта", ако е невалидна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карта.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Решете задачата от клас използвайки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конструкция.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IF..ELSE..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условието приема променлива от тип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или операция, която връща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Boolean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сравняване, логически операции)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положителен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true)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условието върне негативен 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false)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резултат,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се изпълнява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блокът не е задължителен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Възможно е проверяването на няколко отделни условия чрез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else</a:t>
            </a:r>
          </a:p>
        </p:txBody>
      </p:sp>
    </p:spTree>
    <p:extLst>
      <p:ext uri="{BB962C8B-B14F-4D97-AF65-F5344CB8AC3E}">
        <p14:creationId xmlns:p14="http://schemas.microsoft.com/office/powerpoint/2010/main" val="10074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Значимост на къдравите скоби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ELSE..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bg-BG" dirty="0" smtClean="0">
                <a:solidFill>
                  <a:schemeClr val="accent6"/>
                </a:solidFill>
              </a:rPr>
              <a:t>..</a:t>
            </a:r>
            <a:r>
              <a:rPr lang="en-US" dirty="0" smtClean="0">
                <a:solidFill>
                  <a:schemeClr val="accent6"/>
                </a:solidFill>
              </a:rPr>
              <a:t>ELSE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IF..ELSE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условната конструкция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-конструкцията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 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тяло на вложената конструкция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всичките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конструкции </a:t>
            </a:r>
            <a:r>
              <a:rPr lang="en-US" dirty="0" smtClean="0">
                <a:solidFill>
                  <a:schemeClr val="accent6"/>
                </a:solidFill>
              </a:rPr>
              <a:t>IF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5580089" cy="27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числото е в интервала от 1 до 5, нека да изписва дали е четно или нечетно. Ако е в интервала от 6 до 15, нека да извежда дали се дели на 3 без остатък.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Ако не попада в споменатите интервали, то нека да ни казва дали е положително, отрицателно или нула.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Конструкция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 се изпълнява върху променлива и проверява стойността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една отделна стойност се проверява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Случаят по подразбиране се означава с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Подобна на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конструкция 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такава, но не всяка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..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else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конструкция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може да се сведе до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switch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такава</a:t>
            </a:r>
          </a:p>
        </p:txBody>
      </p:sp>
    </p:spTree>
    <p:extLst>
      <p:ext uri="{BB962C8B-B14F-4D97-AF65-F5344CB8AC3E}">
        <p14:creationId xmlns:p14="http://schemas.microsoft.com/office/powerpoint/2010/main" val="13922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12361</TotalTime>
  <Words>464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Условни конструкции</vt:lpstr>
      <vt:lpstr>Конструкция IF..ELSE..</vt:lpstr>
      <vt:lpstr>Конструкция IF</vt:lpstr>
      <vt:lpstr>Конструкция IF..ELSE..</vt:lpstr>
      <vt:lpstr>Конструкция IF..ELSE IF..ELSE</vt:lpstr>
      <vt:lpstr>Вложени конструкции IF</vt:lpstr>
      <vt:lpstr>Демо на всичките конструкции IF</vt:lpstr>
      <vt:lpstr>Задача</vt:lpstr>
      <vt:lpstr>Конструкция SWITCH</vt:lpstr>
      <vt:lpstr>Конструкция SWITCH</vt:lpstr>
      <vt:lpstr>Използване на множество етикети</vt:lpstr>
      <vt:lpstr>Демо на конструкцията SWICH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56</cp:revision>
  <dcterms:created xsi:type="dcterms:W3CDTF">2015-03-24T20:13:30Z</dcterms:created>
  <dcterms:modified xsi:type="dcterms:W3CDTF">2016-10-04T18:22:01Z</dcterms:modified>
</cp:coreProperties>
</file>