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27.9.2016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27.9.2016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27.9.2016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27.9.2016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27.9.2016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27.9.2016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27.9.2016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oft-intellec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по </a:t>
            </a:r>
            <a:r>
              <a:rPr lang="ru-RU" dirty="0" err="1" smtClean="0">
                <a:solidFill>
                  <a:schemeClr val="accent6"/>
                </a:solidFill>
              </a:rPr>
              <a:t>въведение</a:t>
            </a:r>
            <a:r>
              <a:rPr lang="ru-RU" dirty="0" smtClean="0">
                <a:solidFill>
                  <a:schemeClr val="accent6"/>
                </a:solidFill>
              </a:rPr>
              <a:t> в </a:t>
            </a:r>
            <a:r>
              <a:rPr lang="ru-RU" dirty="0" err="1" smtClean="0">
                <a:solidFill>
                  <a:schemeClr val="accent6"/>
                </a:solidFill>
              </a:rPr>
              <a:t>програмирането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Първи стъпки към софтуерната индустрия!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Цели 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основни знания по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Запознаване с писането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 програмен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умения за работа в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Провеждане часовете в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вторник и четвъртък 19:00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22:00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27.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9. 2016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занимания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18.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подготовка за изпит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изпит (тест и задача)</a:t>
            </a: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План-програма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Практическа насоченост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Примери за всичко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Домашни работи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Групови задачи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лектора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Ивайло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Бабалев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ivaylo.babalev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[at] gmail [dot] com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Lazar\Desktop\ivaylo-babalev-e14275255285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2032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академията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Soft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Intellect Academy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academy [at] soft-intellect [dot] com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soft.intellect.academy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[at] gmail [dot]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както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student [at] soft-intellect [dot] com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Уеб сайт: 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http://soft-intellect.com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bg-BG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Lazar\Downloads\variant_3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49" y="1441450"/>
            <a:ext cx="5327651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104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Курс по въведение в програмирането</vt:lpstr>
      <vt:lpstr>Цели на курса</vt:lpstr>
      <vt:lpstr>Провеждане часовете в курса</vt:lpstr>
      <vt:lpstr>План-програма на курса</vt:lpstr>
      <vt:lpstr>За лектора</vt:lpstr>
      <vt:lpstr>За академията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13</cp:revision>
  <dcterms:created xsi:type="dcterms:W3CDTF">2015-03-24T20:13:30Z</dcterms:created>
  <dcterms:modified xsi:type="dcterms:W3CDTF">2016-09-27T15:30:47Z</dcterms:modified>
</cp:coreProperties>
</file>