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12.10.2015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ru-RU" dirty="0" err="1" smtClean="0">
                <a:solidFill>
                  <a:schemeClr val="accent6"/>
                </a:solidFill>
              </a:rPr>
              <a:t>въведение</a:t>
            </a:r>
            <a:r>
              <a:rPr lang="ru-RU" dirty="0" smtClean="0">
                <a:solidFill>
                  <a:schemeClr val="accent6"/>
                </a:solidFill>
              </a:rPr>
              <a:t> в </a:t>
            </a:r>
            <a:r>
              <a:rPr lang="ru-RU" dirty="0" err="1" smtClean="0">
                <a:solidFill>
                  <a:schemeClr val="accent6"/>
                </a:solidFill>
              </a:rPr>
              <a:t>програмирането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Първи стъпки към софтуерната индустрия!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Запознаване с писането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понеделник и сряда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05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11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09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Ивайло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Бабалев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ivaylo.babalev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[at] gmail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Lazar\Desktop\ivaylo-babalev-e1427525528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Лазар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Сестримски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sestrimski [at] gmail [dot]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C:\Users\Lazar\Desktop\lazar-sestrims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103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Курс по въведение в програмирането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11</cp:revision>
  <dcterms:created xsi:type="dcterms:W3CDTF">2015-03-24T20:13:30Z</dcterms:created>
  <dcterms:modified xsi:type="dcterms:W3CDTF">2015-10-12T15:29:45Z</dcterms:modified>
</cp:coreProperties>
</file>