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1" r:id="rId15"/>
    <p:sldId id="263" r:id="rId16"/>
    <p:sldId id="264" r:id="rId17"/>
    <p:sldId id="265" r:id="rId18"/>
    <p:sldId id="28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Езици за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 накараме компютрите да правят това, което искаме?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1991г.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Corporation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събитийно-ориентирана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среда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Visual Basic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част от пакета за разработка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Расмус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Лердоф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разработил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PHP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за да подмени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шрифтове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той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най-важните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части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уеб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дизайна.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Facebook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Sun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Microsystems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начело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Джеймс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Гослинг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днес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над 3 млрд. устройства.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клиентски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сървърен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ръкописен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Netscape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 от синтаксиса си от С.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Юкихиро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Матсумото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интерактивен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Ruby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2001г.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модерен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 от ниско ниво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Машинни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Асемблерни езици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високо ниво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Процедурно-ориентирани 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Обектно-ориентирани езици</a:t>
            </a:r>
          </a:p>
        </p:txBody>
      </p:sp>
    </p:spTree>
    <p:extLst>
      <p:ext uri="{BB962C8B-B14F-4D97-AF65-F5344CB8AC3E}">
        <p14:creationId xmlns:p14="http://schemas.microsoft.com/office/powerpoint/2010/main" val="3980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Компилатори и Интерпретатори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Компилаторът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в код, готов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последствие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Интерпретаторът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веднага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мобилни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Дефиниция: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изкуствен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управляват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поведението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машина,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обикновено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синтаксис и семантика,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структура и значение. Жизнен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последователните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разработка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Предназначение: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писане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карат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извършва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изчисления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външни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устройства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принтери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Целева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комуникация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инструкции между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дадено устройство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друго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1941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Атаносов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и Клифърд Бери завършват първият компютър: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ABC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Atanasoff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-Berry Computer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1954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Бекъс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IBM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 езикът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FORTRAN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TRAN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slation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превод на формули). Това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най-старият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език за изчислителни пресмятания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който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все още се употребява.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e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икономически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ALGOL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Algo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rithmic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Джон Маккарти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обработка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LISP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LIS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rocessing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1959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Грейс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Хопър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COBOL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бизнес приложения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1969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Браян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Кернигън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Денис Ричи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С. Важен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развитието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от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произлизат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C++, C#,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PHP и мн.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други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1970г.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Никлаус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Вирт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структурен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Pascal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1972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Колмерое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Филип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Ръсел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Робърт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Ковалски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логическо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Prolog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акроним от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PRO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gramming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1979г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Бярне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Строуструп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най-популярния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цялата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история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– 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++.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1986 г. -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структурирани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запитвания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Structured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SQL) е предназначен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модифициране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манипулиране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релационни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Стандартизиран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от ANSI / ISO.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1987г. – Лари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Уол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универсален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1990г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Гуидо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Ван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Росум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създава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обектно-ориетиран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език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важен за редица компании 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Google Search, NASA, YouTube. </a:t>
            </a:r>
          </a:p>
        </p:txBody>
      </p:sp>
    </p:spTree>
    <p:extLst>
      <p:ext uri="{BB962C8B-B14F-4D97-AF65-F5344CB8AC3E}">
        <p14:creationId xmlns:p14="http://schemas.microsoft.com/office/powerpoint/2010/main" val="12884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648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Езици за програмиране</vt:lpstr>
      <vt:lpstr>Видове програмиране</vt:lpstr>
      <vt:lpstr>Програмни езици</vt:lpstr>
      <vt:lpstr>Програмни езици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Програмни езици</vt:lpstr>
      <vt:lpstr>Компилатори и Интерпретатори</vt:lpstr>
      <vt:lpstr>Алгоритми</vt:lpstr>
      <vt:lpstr>Демонстрация на алгоритъм</vt:lpstr>
      <vt:lpstr>Въпроси</vt:lpstr>
      <vt:lpstr>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33</cp:revision>
  <dcterms:created xsi:type="dcterms:W3CDTF">2015-03-24T20:13:30Z</dcterms:created>
  <dcterms:modified xsi:type="dcterms:W3CDTF">2015-06-09T09:34:28Z</dcterms:modified>
</cp:coreProperties>
</file>