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8" r:id="rId3"/>
    <p:sldId id="364" r:id="rId4"/>
    <p:sldId id="322" r:id="rId5"/>
    <p:sldId id="360" r:id="rId6"/>
    <p:sldId id="359" r:id="rId7"/>
    <p:sldId id="357" r:id="rId8"/>
    <p:sldId id="358" r:id="rId9"/>
    <p:sldId id="323" r:id="rId10"/>
    <p:sldId id="356" r:id="rId11"/>
    <p:sldId id="368" r:id="rId12"/>
    <p:sldId id="365" r:id="rId13"/>
    <p:sldId id="366" r:id="rId14"/>
    <p:sldId id="367" r:id="rId15"/>
    <p:sldId id="350" r:id="rId16"/>
    <p:sldId id="351" r:id="rId17"/>
    <p:sldId id="352" r:id="rId18"/>
    <p:sldId id="355" r:id="rId19"/>
    <p:sldId id="353" r:id="rId20"/>
    <p:sldId id="354" r:id="rId21"/>
    <p:sldId id="330" r:id="rId22"/>
    <p:sldId id="268" r:id="rId23"/>
    <p:sldId id="333" r:id="rId2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Съвременно програмиране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принцип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ООП.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друг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начин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наследникът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Наследяването се използва като няколко вида обекти притежават общи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характеристики,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но не са напълно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еднакви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single inheritance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 разлика от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C++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, където има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multiple inheritance.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Членовете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класа,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които са protected се виждат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наследниците.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Ключовата дума за наследяване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: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>
                <a:solidFill>
                  <a:schemeClr val="accent6"/>
                </a:solidFill>
              </a:rPr>
              <a:t>Наследяване (</a:t>
            </a:r>
            <a:r>
              <a:rPr lang="en-US" sz="4000" dirty="0">
                <a:solidFill>
                  <a:schemeClr val="accent6"/>
                </a:solidFill>
              </a:rPr>
              <a:t>Inheritance</a:t>
            </a:r>
            <a:r>
              <a:rPr lang="bg-BG" sz="4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Ключовата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използва за достъпване на полета, пропъртита, методи или конструктори, които принадлежат на базовия (родителския) клас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base()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base.field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base.method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88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630609" cy="4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Свойства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Основна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цел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свойствата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осигурят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скриването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физическото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представяне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един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четене на стойността от свойството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getter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промяна на стойността на свойството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setter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свойства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www.tutorial4us.com/java/images/encapsulation/encaps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3648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дали те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видими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Нивата на достъп помагат за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капсулация на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данните вътре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обектите.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съществуват 4 нива на достъп: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public – видим за всички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internal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въдим само в същото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assembly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protected – видим само за наследниците на класа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privatе – видим само в рамките на класа</a:t>
            </a:r>
          </a:p>
        </p:txBody>
      </p:sp>
    </p:spTree>
    <p:extLst>
      <p:ext uri="{BB962C8B-B14F-4D97-AF65-F5344CB8AC3E}">
        <p14:creationId xmlns:p14="http://schemas.microsoft.com/office/powerpoint/2010/main" val="1129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474912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не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нестатичните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и функции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без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4" y="2667000"/>
            <a:ext cx="4825255" cy="20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JAVA представят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чиито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време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Декларират се с ключовата дума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const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всякакъв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Представят шаблон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и начините за работа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е в отделен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www.ericharshbarger.org/dice/math_const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19989"/>
            <a:ext cx="4495800" cy="29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e-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mail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Капсулирайте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Години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Еmail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функция,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две полета за име и години. Нека класа да има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 който да съобщава името и годините на котката. Направете масив от 10 котки и извикайте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на всяка една котка.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цена.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Automobile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допълнително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разход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гориво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SUV,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налседява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дали джипа 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високопроходим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въведете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в него 5 коли и 5 джипа.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Сортирайте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 цена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конкретната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кола.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Свойства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properties)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(функции)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Конструктори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Др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уги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Дефинира се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class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инстанции на определен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става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конструктор.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частта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кода,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вътрешните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операторът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this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Конструктора е специална функция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създава обект.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Конструкторите могат да имат параметри.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клас може да има произволен брой конструктори, но те трябва да са различни.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 с конструктор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public class Animal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public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Animal(){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this.name = “Rex”;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this.age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Създаване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new Animal();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променливата се записва само референция към обекта (неговия адрес в паметта).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стека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(stack)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пази само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Стойността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записва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динамичната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памет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Освобождаване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null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Занулявайки референцията към обект той вече не може да се използва.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всички референции към даден обект са занулени, разчитаме, че след пускането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Garbage Collector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(система за почистване на паметта), нашия обект ще бъде унищожен.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30631"/>
            <a:ext cx="5291137" cy="358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13756</TotalTime>
  <Words>772</Words>
  <Application>Microsoft Office PowerPoint</Application>
  <PresentationFormat>On-screen Show (4:3)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Класове и обекти</vt:lpstr>
      <vt:lpstr>Класове</vt:lpstr>
      <vt:lpstr>Класове</vt:lpstr>
      <vt:lpstr>Обекти</vt:lpstr>
      <vt:lpstr>Конструктори</vt:lpstr>
      <vt:lpstr>Клас с конструктор</vt:lpstr>
      <vt:lpstr>Създаване на обекти</vt:lpstr>
      <vt:lpstr>Освобождаване на обекти</vt:lpstr>
      <vt:lpstr>Демо - класове и обекти</vt:lpstr>
      <vt:lpstr>Наследяване</vt:lpstr>
      <vt:lpstr>Наследяване (Inheritance)</vt:lpstr>
      <vt:lpstr>Демо - наследяване</vt:lpstr>
      <vt:lpstr>Свойства</vt:lpstr>
      <vt:lpstr>Демо - свойства</vt:lpstr>
      <vt:lpstr>Нива на достъп</vt:lpstr>
      <vt:lpstr>Демо – нива на достъп</vt:lpstr>
      <vt:lpstr>Статични членове на класовете</vt:lpstr>
      <vt:lpstr>Демо - статични членове на класовете</vt:lpstr>
      <vt:lpstr>Константи</vt:lpstr>
      <vt:lpstr>Демо - константи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110</cp:revision>
  <dcterms:created xsi:type="dcterms:W3CDTF">2015-03-24T20:13:30Z</dcterms:created>
  <dcterms:modified xsi:type="dcterms:W3CDTF">2015-05-18T09:26:57Z</dcterms:modified>
</cp:coreProperties>
</file>