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364" r:id="rId4"/>
    <p:sldId id="366" r:id="rId5"/>
    <p:sldId id="369" r:id="rId6"/>
    <p:sldId id="370" r:id="rId7"/>
    <p:sldId id="371" r:id="rId8"/>
    <p:sldId id="382" r:id="rId9"/>
    <p:sldId id="372" r:id="rId10"/>
    <p:sldId id="373" r:id="rId11"/>
    <p:sldId id="374" r:id="rId12"/>
    <p:sldId id="375" r:id="rId13"/>
    <p:sldId id="384" r:id="rId14"/>
    <p:sldId id="383" r:id="rId15"/>
    <p:sldId id="386" r:id="rId16"/>
    <p:sldId id="385" r:id="rId17"/>
    <p:sldId id="387" r:id="rId18"/>
    <p:sldId id="389" r:id="rId19"/>
    <p:sldId id="268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Принципи и концепции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интерфейса може да има само декларации на методи и константи.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Декларация на метод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= тип на метода + сигнатура на метода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метода = името на метода + описание на параметрите (тип и последователност)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Интерфейса се нарича още договор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contract)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Интерфейси се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имплементира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интерфейси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tutorials.jenkov.com/images/java/interfaces-vs-abstract-class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09" y="2286000"/>
            <a:ext cx="43053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 (</a:t>
            </a:r>
            <a:r>
              <a:rPr lang="en-US" dirty="0" smtClean="0">
                <a:solidFill>
                  <a:schemeClr val="accent6"/>
                </a:solidFill>
              </a:rPr>
              <a:t>Encapsulation)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Ползва се за „скриване на информация“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Човекът, който пише кода, решава какво е скрито и какво да е публично.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създаваме нашата йерархия от класове и интерфейси, трябва много внимателно да обмислим кое поле да направим публично и кое да остане скрито.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свойството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тип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интерфейс, но с различна реализация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 или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(по наименование)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реагират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зависимост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природата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типа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птица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„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движи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бързо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“,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маха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крила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лети.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той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използвайки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краката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си.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животни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молба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начини,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всяко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Накратко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правят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начини.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Полиморфизма е пряко свързан с Абстракцията.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Един клас може да бъде деклариран като абстрактен без да има дори един абстрактен метод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Чист абстрактен клас –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в който няма нито един имплементиран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полиморфизъм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sourcecodemania.com/wp-content/uploads/2011/11/po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191000" cy="33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Метод, който може да се пренапише в някой от наследниците е виртуален.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методите не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 виртуални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освен ако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изрично да се декларират като такива.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искаме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бъдат виртуални ги маркираме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virtual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bg-BG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mathbits.com/MathBits/Java/Methods/method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029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 (ООП)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процедурното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струкурно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Разчитаме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че всяка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работи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предмети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явления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реалния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живот.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характеристики (свойства)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поведени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принципи на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Наследяване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Inheritance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(Abstraction)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Капсулация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Encapsulation)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Полиморфизъм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Polymorphism)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Наследяване (</a:t>
            </a:r>
            <a:r>
              <a:rPr lang="en-US" dirty="0">
                <a:solidFill>
                  <a:schemeClr val="accent6"/>
                </a:solidFill>
              </a:rPr>
              <a:t>Inheritance</a:t>
            </a:r>
            <a:r>
              <a:rPr lang="bg-BG" dirty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Транзитивност при наследяването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означава прехвърляне на взаимоотношенията.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куче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 клас 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то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(</a:t>
            </a:r>
            <a:r>
              <a:rPr lang="en-US" dirty="0" smtClean="0">
                <a:solidFill>
                  <a:schemeClr val="accent6"/>
                </a:solidFill>
              </a:rPr>
              <a:t>Abstraction)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Абстракцията е възможност да се работи с нещо, което се знае как се използва, но не се знае как работи.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е нужно да се знае как работи една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кафемашина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вътрешно, важното е да знаем как да си направим желаното кафе.</a:t>
            </a:r>
          </a:p>
        </p:txBody>
      </p:sp>
    </p:spTree>
    <p:extLst>
      <p:ext uri="{BB962C8B-B14F-4D97-AF65-F5344CB8AC3E}">
        <p14:creationId xmlns:p14="http://schemas.microsoft.com/office/powerpoint/2010/main" val="18217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можем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направим един клас абстрактен, чрез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означава, че класа не може да се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инстанцира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т.е. не може да направим обект от такъв клас.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abstract class Creature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абстрактния клас може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се дефинират абстрактни методи.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могат да бъдат дефинирани само в абстрактни класове.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нямат тяло.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Абстрактните методи задължително трябва да се имплементират в класовете наследници.</a:t>
            </a:r>
          </a:p>
        </p:txBody>
      </p:sp>
    </p:spTree>
    <p:extLst>
      <p:ext uri="{BB962C8B-B14F-4D97-AF65-F5344CB8AC3E}">
        <p14:creationId xmlns:p14="http://schemas.microsoft.com/office/powerpoint/2010/main" val="28794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://cdn.guru99.com/images/uploads/2012/06/java-abstract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97990"/>
            <a:ext cx="5257800" cy="34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Интерфейсът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описва поведението на обектите или, това което те могат да правят – ролите, които трябва да изпълняват.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Ако имаме обект човек, то той може да има различни роли – автомонтьор (който може да оправя </a:t>
            </a:r>
            <a:r>
              <a:rPr lang="bg-BG" dirty="0">
                <a:solidFill>
                  <a:schemeClr val="bg1"/>
                </a:solidFill>
              </a:rPr>
              <a:t>автомобили</a:t>
            </a:r>
            <a:r>
              <a:rPr lang="bg-BG" dirty="0" smtClean="0">
                <a:solidFill>
                  <a:schemeClr val="bg1"/>
                </a:solidFill>
              </a:rPr>
              <a:t>) или шофьор (който може да управлява автомобил) или родител (който може да отглежда деца).</a:t>
            </a:r>
          </a:p>
        </p:txBody>
      </p:sp>
    </p:spTree>
    <p:extLst>
      <p:ext uri="{BB962C8B-B14F-4D97-AF65-F5344CB8AC3E}">
        <p14:creationId xmlns:p14="http://schemas.microsoft.com/office/powerpoint/2010/main" val="924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14910</TotalTime>
  <Words>639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Обектно-ориентирано програмиране</vt:lpstr>
      <vt:lpstr>Обектно-ориентирано програмиране (ООП)</vt:lpstr>
      <vt:lpstr>Основни принципи на ООП</vt:lpstr>
      <vt:lpstr>Наследяване (Inheritance)</vt:lpstr>
      <vt:lpstr>Абстракция (Abstraction)</vt:lpstr>
      <vt:lpstr>Абстракция</vt:lpstr>
      <vt:lpstr>Абстракция</vt:lpstr>
      <vt:lpstr>Демо – абстракция</vt:lpstr>
      <vt:lpstr>Абстракция чрез интерфейси </vt:lpstr>
      <vt:lpstr>Абстракция чрез интерфейси </vt:lpstr>
      <vt:lpstr>Демо - интерфейси</vt:lpstr>
      <vt:lpstr>Капсулация (Encapsulation)</vt:lpstr>
      <vt:lpstr>Полиморфизъм (Polymorphism)</vt:lpstr>
      <vt:lpstr>Полиморфизъм (Polymorphism)</vt:lpstr>
      <vt:lpstr>Полиморфизъм (Polymorphism)</vt:lpstr>
      <vt:lpstr>Демо - полиморфизъм</vt:lpstr>
      <vt:lpstr>Виртуални методи</vt:lpstr>
      <vt:lpstr>Демо – виртуални методи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138</cp:revision>
  <dcterms:created xsi:type="dcterms:W3CDTF">2015-03-24T20:13:30Z</dcterms:created>
  <dcterms:modified xsi:type="dcterms:W3CDTF">2015-05-18T09:40:01Z</dcterms:modified>
</cp:coreProperties>
</file>