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78" r:id="rId12"/>
    <p:sldId id="268" r:id="rId13"/>
    <p:sldId id="263" r:id="rId14"/>
    <p:sldId id="265" r:id="rId15"/>
    <p:sldId id="266" r:id="rId16"/>
    <p:sldId id="267" r:id="rId17"/>
    <p:sldId id="269" r:id="rId18"/>
    <p:sldId id="271" r:id="rId19"/>
    <p:sldId id="270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732" autoAdjust="0"/>
  </p:normalViewPr>
  <p:slideViewPr>
    <p:cSldViewPr>
      <p:cViewPr varScale="1">
        <p:scale>
          <a:sx n="77" d="100"/>
          <a:sy n="77" d="100"/>
        </p:scale>
        <p:origin x="7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89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default: 0, [0, +255]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 -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от 128 бита,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0.0m [-7.9E+28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‘\0’, [0, +65535]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405</TotalTime>
  <Words>627</Words>
  <Application>Microsoft Office PowerPoint</Application>
  <PresentationFormat>On-screen Show (4:3)</PresentationFormat>
  <Paragraphs>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Демонстрация на променливи</vt:lpstr>
      <vt:lpstr>Литерали</vt:lpstr>
      <vt:lpstr>Демонстрация на литерали</vt:lpstr>
      <vt:lpstr>Тип String</vt:lpstr>
      <vt:lpstr>Демонстрация на String</vt:lpstr>
      <vt:lpstr>Вход от конзолата</vt:lpstr>
      <vt:lpstr>Аритметични оператори</vt:lpstr>
      <vt:lpstr>PowerPoint Presentation</vt:lpstr>
      <vt:lpstr>Задача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Lazar Sestrimski</cp:lastModifiedBy>
  <cp:revision>21</cp:revision>
  <dcterms:created xsi:type="dcterms:W3CDTF">2015-04-29T14:18:36Z</dcterms:created>
  <dcterms:modified xsi:type="dcterms:W3CDTF">2015-06-13T12:07:23Z</dcterms:modified>
</cp:coreProperties>
</file>