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30" r:id="rId3"/>
    <p:sldId id="331" r:id="rId4"/>
    <p:sldId id="332" r:id="rId5"/>
    <p:sldId id="333" r:id="rId6"/>
    <p:sldId id="268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4660"/>
  </p:normalViewPr>
  <p:slideViewPr>
    <p:cSldViewPr>
      <p:cViewPr varScale="1">
        <p:scale>
          <a:sx n="110" d="100"/>
          <a:sy n="110" d="100"/>
        </p:scale>
        <p:origin x="144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Подготовка за изпит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5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4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91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12871</TotalTime>
  <Words>8</Words>
  <Application>Microsoft Office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Подготовка за изпит</vt:lpstr>
      <vt:lpstr>Задача</vt:lpstr>
      <vt:lpstr>Задача</vt:lpstr>
      <vt:lpstr>Задача</vt:lpstr>
      <vt:lpstr>Задача</vt:lpstr>
      <vt:lpstr>Въпроси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Ivaylo Babalev</cp:lastModifiedBy>
  <cp:revision>89</cp:revision>
  <dcterms:created xsi:type="dcterms:W3CDTF">2015-03-24T20:13:30Z</dcterms:created>
  <dcterms:modified xsi:type="dcterms:W3CDTF">2015-05-20T08:08:02Z</dcterms:modified>
</cp:coreProperties>
</file>