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Първи стъпки към софтуерната индустрия!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понеделник и сряда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04. 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13.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18. 05.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20. 05.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Лазар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Сестримски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sestrimski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C:\Users\Lazar\Desktop\lazar-sestrim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Курс по въведение в програмирането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10</cp:revision>
  <dcterms:created xsi:type="dcterms:W3CDTF">2015-03-24T20:13:30Z</dcterms:created>
  <dcterms:modified xsi:type="dcterms:W3CDTF">2015-04-13T15:21:24Z</dcterms:modified>
</cp:coreProperties>
</file>