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8" r:id="rId6"/>
    <p:sldId id="257" r:id="rId7"/>
    <p:sldId id="266" r:id="rId8"/>
    <p:sldId id="259" r:id="rId9"/>
    <p:sldId id="267" r:id="rId10"/>
    <p:sldId id="265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>
                <a:solidFill>
                  <a:schemeClr val="accent6"/>
                </a:solidFill>
              </a:rPr>
              <a:t>Въведение</a:t>
            </a:r>
            <a:r>
              <a:rPr lang="ru-RU" dirty="0" smtClean="0">
                <a:solidFill>
                  <a:schemeClr val="accent6"/>
                </a:solidFill>
              </a:rPr>
              <a:t> в </a:t>
            </a:r>
            <a:r>
              <a:rPr lang="ru-RU" dirty="0" err="1" smtClean="0">
                <a:solidFill>
                  <a:schemeClr val="accent6"/>
                </a:solidFill>
              </a:rPr>
              <a:t>софтуерната</a:t>
            </a:r>
            <a:r>
              <a:rPr lang="ru-RU" dirty="0" smtClean="0">
                <a:solidFill>
                  <a:schemeClr val="accent6"/>
                </a:solidFill>
              </a:rPr>
              <a:t> индустрия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Поглед </a:t>
            </a:r>
            <a:r>
              <a:rPr lang="bg-BG" dirty="0" smtClean="0"/>
              <a:t>отвътре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Програмист ?!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7" name="Picture 3" descr="C:\Users\Lazar\Desktop\programmer-at-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118" y="1905000"/>
            <a:ext cx="403273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Качества на програмиста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Мързел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Логическо мислене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Упоритост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Английски език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Деликатност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Работа в 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при програмистите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Junior Developer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Intermediate Developer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Senior Developer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Software Architect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Разделение на програмистите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Front-End Developer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Back-End Developer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Database Developer</a:t>
            </a:r>
          </a:p>
        </p:txBody>
      </p:sp>
    </p:spTree>
    <p:extLst>
      <p:ext uri="{BB962C8B-B14F-4D97-AF65-F5344CB8AC3E}">
        <p14:creationId xmlns:p14="http://schemas.microsoft.com/office/powerpoint/2010/main" val="25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Стандартни позиции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Developer (Dev)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Quality Assurance (QA)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Support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Product Manager (PM)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Процес 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Дефиниране на клиентските изисквания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Създаване на продуктова спецификация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Запознаване на клиентите с продуктовата спецификация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Създаване на техническа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спецификация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Обособяване на задачите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Оценка на задачите от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програмистите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екипа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който ще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тества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системата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6096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…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Процес 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Обсъждане с клиента и оформяне на договор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Планиране на цялостната архитектура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Създаване на проекта и разпределение на задачите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Писане на програмен код (имплементация на функционалности)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Тестване и оправяне на грешки (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бъгове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6096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…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Процес 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Инсталиране на системата (пускане на системата в истинска работна среда)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Поддръжка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на системата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Добавяне на нови функционалности по желание на клиента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Дефиниране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 нови клиентски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изисквания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166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Въведение в софтуерната индустрия</vt:lpstr>
      <vt:lpstr>Програмист ?!</vt:lpstr>
      <vt:lpstr>Качества на програмиста</vt:lpstr>
      <vt:lpstr>Йерархия при програмистите</vt:lpstr>
      <vt:lpstr>Разделение на програмистите</vt:lpstr>
      <vt:lpstr>Стандартни позиции</vt:lpstr>
      <vt:lpstr>Процес на работа</vt:lpstr>
      <vt:lpstr>Процес на работа</vt:lpstr>
      <vt:lpstr>Процес на работа</vt:lpstr>
      <vt:lpstr>Въпроси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16</cp:revision>
  <dcterms:created xsi:type="dcterms:W3CDTF">2015-03-24T20:13:30Z</dcterms:created>
  <dcterms:modified xsi:type="dcterms:W3CDTF">2015-04-13T15:36:25Z</dcterms:modified>
</cp:coreProperties>
</file>