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13.4.2015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по-стара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конфликти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изпратете е-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mail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до преподавателя с информация за вашето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 repository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126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Lazar Sestrimski</cp:lastModifiedBy>
  <cp:revision>15</cp:revision>
  <dcterms:created xsi:type="dcterms:W3CDTF">2015-03-24T20:13:30Z</dcterms:created>
  <dcterms:modified xsi:type="dcterms:W3CDTF">2015-04-13T15:27:26Z</dcterms:modified>
</cp:coreProperties>
</file>