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2" autoAdjust="0"/>
  </p:normalViewPr>
  <p:slideViewPr>
    <p:cSldViewPr>
      <p:cViewPr>
        <p:scale>
          <a:sx n="76" d="100"/>
          <a:sy n="76" d="100"/>
        </p:scale>
        <p:origin x="101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11D4-07BF-4C08-8A5F-FAF27C8B4A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89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/>
          <a:lstStyle/>
          <a:p>
            <a:r>
              <a:rPr lang="ru-RU" dirty="0"/>
              <a:t>Процедурно програмиране</a:t>
            </a:r>
            <a:r>
              <a:rPr lang="ru-RU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Различни </a:t>
            </a:r>
            <a:r>
              <a:rPr lang="ru-RU" dirty="0"/>
              <a:t>типове данни,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</a:t>
            </a:r>
            <a:r>
              <a:rPr lang="bg-BG" dirty="0" smtClean="0">
                <a:solidFill>
                  <a:schemeClr val="accent6"/>
                </a:solidFill>
              </a:rPr>
              <a:t>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</a:t>
            </a:r>
            <a:r>
              <a:rPr lang="bg-BG" dirty="0" smtClean="0">
                <a:solidFill>
                  <a:schemeClr val="accent6"/>
                </a:solidFill>
              </a:rPr>
              <a:t>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израз, който да проверява дали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даден низ от символи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Hello”.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страната и височината на триъгълник.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триъгълник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със „_“ между двата входни низа.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Процедурно програмиране!?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Процедурна програма – съвкупност от процедури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Процедура – преизползваемо парче код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Недостатъци – липса на гъвкавост и различни имплементации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5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5334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[-32768, +32767]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9223372036854775808,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+9223372036854775807]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‘\u0000’, [0, +65535]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31424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Console.ReadKey</a:t>
            </a:r>
            <a:r>
              <a:rPr lang="en-US" b="1" dirty="0" smtClean="0"/>
              <a:t>()</a:t>
            </a:r>
            <a:endParaRPr lang="bg-BG" dirty="0" smtClean="0"/>
          </a:p>
          <a:p>
            <a:r>
              <a:rPr lang="en-US" b="1" dirty="0" err="1" smtClean="0"/>
              <a:t>Console.ReadLine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39</TotalTime>
  <Words>499</Words>
  <Application>Microsoft Office PowerPoint</Application>
  <PresentationFormat>On-screen Show (4:3)</PresentationFormat>
  <Paragraphs>81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Процедурно програмиране.  Различни типове данни, променливи и оператори </vt:lpstr>
      <vt:lpstr>Процедурно програмиране!?</vt:lpstr>
      <vt:lpstr>Какво е променлива?!</vt:lpstr>
      <vt:lpstr>Променлива</vt:lpstr>
      <vt:lpstr>Типове данни</vt:lpstr>
      <vt:lpstr>Примитивни типове данни</vt:lpstr>
      <vt:lpstr>Видове примитивни типове</vt:lpstr>
      <vt:lpstr>Вход от конзолата</vt:lpstr>
      <vt:lpstr>Демонстрация на променливи</vt:lpstr>
      <vt:lpstr>Аритметични оператори</vt:lpstr>
      <vt:lpstr>PowerPoint Presentation</vt:lpstr>
      <vt:lpstr>Тип String</vt:lpstr>
      <vt:lpstr>Демонстрация на String</vt:lpstr>
      <vt:lpstr>Оператори за сравнение</vt:lpstr>
      <vt:lpstr>Демонстрация на оператори за сравнение</vt:lpstr>
      <vt:lpstr>Логически оператори</vt:lpstr>
      <vt:lpstr>Пример за логически операции</vt:lpstr>
      <vt:lpstr>Въпроси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Ivaylo Babalev</cp:lastModifiedBy>
  <cp:revision>5</cp:revision>
  <dcterms:created xsi:type="dcterms:W3CDTF">2015-04-29T14:18:36Z</dcterms:created>
  <dcterms:modified xsi:type="dcterms:W3CDTF">2015-04-29T14:57:55Z</dcterms:modified>
</cp:coreProperties>
</file>