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398" r:id="rId16"/>
    <p:sldId id="399" r:id="rId17"/>
    <p:sldId id="333" r:id="rId18"/>
    <p:sldId id="401" r:id="rId19"/>
    <p:sldId id="402" r:id="rId20"/>
    <p:sldId id="268" r:id="rId21"/>
    <p:sldId id="381" r:id="rId22"/>
    <p:sldId id="40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492" autoAdjust="0"/>
    <p:restoredTop sz="94660"/>
  </p:normalViewPr>
  <p:slideViewPr>
    <p:cSldViewPr>
      <p:cViewPr varScale="1">
        <p:scale>
          <a:sx n="110" d="100"/>
          <a:sy n="110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30.6.2015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връща тяхната сума като резултат.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15313</TotalTime>
  <Words>653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170</cp:revision>
  <dcterms:created xsi:type="dcterms:W3CDTF">2015-03-24T20:13:30Z</dcterms:created>
  <dcterms:modified xsi:type="dcterms:W3CDTF">2015-06-30T14:13:52Z</dcterms:modified>
</cp:coreProperties>
</file>