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08" r:id="rId3"/>
    <p:sldId id="322" r:id="rId4"/>
    <p:sldId id="323" r:id="rId5"/>
    <p:sldId id="324" r:id="rId6"/>
    <p:sldId id="325" r:id="rId7"/>
    <p:sldId id="327" r:id="rId8"/>
    <p:sldId id="341" r:id="rId9"/>
    <p:sldId id="347" r:id="rId10"/>
    <p:sldId id="329" r:id="rId11"/>
    <p:sldId id="328" r:id="rId12"/>
    <p:sldId id="309" r:id="rId13"/>
    <p:sldId id="321" r:id="rId14"/>
    <p:sldId id="310" r:id="rId15"/>
    <p:sldId id="330" r:id="rId16"/>
    <p:sldId id="268" r:id="rId17"/>
    <p:sldId id="333" r:id="rId1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6" autoAdjust="0"/>
    <p:restoredTop sz="94660"/>
  </p:normalViewPr>
  <p:slideViewPr>
    <p:cSldViewPr>
      <p:cViewPr varScale="1">
        <p:scale>
          <a:sx n="70" d="100"/>
          <a:sy n="70" d="100"/>
        </p:scale>
        <p:origin x="130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23.6.2015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23.6.2015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23.6.2015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23.6.2015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23.6.2015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Последователност от данни и матрици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едномерни масиви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C:\Users\sestr_000\Desktop\Array in Java Comparis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61663"/>
            <a:ext cx="60960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8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Граници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Излизане от границите на масив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IndexOutOfRangeException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70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FOR-EACH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foreach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итерира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върху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дадена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колекция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Може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итерира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върху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колекции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вякакав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тип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4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FOR-EACH </a:t>
            </a:r>
            <a:r>
              <a:rPr lang="en-US" dirty="0">
                <a:solidFill>
                  <a:schemeClr val="accent6"/>
                </a:solidFill>
              </a:rPr>
              <a:t>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for (Type element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collection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цикъла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цикъла</a:t>
            </a:r>
            <a:r>
              <a:rPr lang="en-US" dirty="0" smtClean="0">
                <a:solidFill>
                  <a:schemeClr val="accent6"/>
                </a:solidFill>
              </a:rPr>
              <a:t> FOR-EACH() </a:t>
            </a:r>
            <a:r>
              <a:rPr lang="en-US" dirty="0">
                <a:solidFill>
                  <a:schemeClr val="accent6"/>
                </a:solidFill>
              </a:rPr>
              <a:t>{…}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www.dotnetperls.com/forea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064" y="2206410"/>
            <a:ext cx="3568665" cy="152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5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която проверява дали един масив е симетричен.</a:t>
            </a: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обръща стойностите на един масив.</a:t>
            </a: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Прекопирайте един масив от цели числа в друг масив. </a:t>
            </a:r>
          </a:p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9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намира сбора на всичките четни елементи в масив.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попълва числата на </a:t>
            </a:r>
            <a:r>
              <a:rPr lang="bg-BG" sz="2400" dirty="0" err="1" smtClean="0">
                <a:solidFill>
                  <a:schemeClr val="bg1">
                    <a:lumMod val="95000"/>
                  </a:schemeClr>
                </a:solidFill>
              </a:rPr>
              <a:t>Фибоначи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в масив. Потребител въвежда колко да е голям масива.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която създава масив с 10 елемента от целочислен тип и инициализира елементите със стойност индекса  умножен по 10.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търси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число в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масив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от числа и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връща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индекса на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първото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намерено число.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подреден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списък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съхранява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но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множество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стойности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осъществява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 индекс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Индексите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започват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Вградената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стойност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length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връща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броя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вътрешно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също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съвкупност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наричаме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един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същи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тип, независимо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това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дали е примитивен или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референтен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бъдат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едномерни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многомерни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Масивите са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реферетни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типове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r>
              <a:rPr lang="bg-BG" dirty="0" smtClean="0">
                <a:solidFill>
                  <a:schemeClr val="accent6"/>
                </a:solidFill>
              </a:rPr>
              <a:t> на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Деклариране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76600"/>
            <a:ext cx="7315200" cy="218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50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r>
              <a:rPr lang="bg-BG" dirty="0" smtClean="0">
                <a:solidFill>
                  <a:schemeClr val="accent6"/>
                </a:solidFill>
              </a:rPr>
              <a:t> на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Заделяне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на масив – чрез оператор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new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[6];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3194697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977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 на 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[]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{1, 2, 3, 4, 5, 6};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286141"/>
            <a:ext cx="7089574" cy="2124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58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 на 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[6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 = 5;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 = 8;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0525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a 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b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0525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242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Дължина на масивите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.length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връща дължината на масива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67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12872</TotalTime>
  <Words>365</Words>
  <Application>Microsoft Office PowerPoint</Application>
  <PresentationFormat>On-screen Show (4:3)</PresentationFormat>
  <Paragraphs>61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Масиви</vt:lpstr>
      <vt:lpstr>Масиви</vt:lpstr>
      <vt:lpstr>Масиви</vt:lpstr>
      <vt:lpstr>Деклариране и заделяне на масиви</vt:lpstr>
      <vt:lpstr>Деклариране и заделяне на масиви</vt:lpstr>
      <vt:lpstr>Инициализация на масив</vt:lpstr>
      <vt:lpstr>Достъп до елементите</vt:lpstr>
      <vt:lpstr>Достъп до елементите</vt:lpstr>
      <vt:lpstr>Дължина на масивите</vt:lpstr>
      <vt:lpstr>Демо на едномерни масиви</vt:lpstr>
      <vt:lpstr>Граници на масив</vt:lpstr>
      <vt:lpstr>Цикълът FOR-EACH () {…}</vt:lpstr>
      <vt:lpstr>Цикълът FOR-EACH () {…}</vt:lpstr>
      <vt:lpstr>Демо на цикъла FOR-EACH() {…}</vt:lpstr>
      <vt:lpstr>Задача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m3n7alsnak3</cp:lastModifiedBy>
  <cp:revision>89</cp:revision>
  <dcterms:created xsi:type="dcterms:W3CDTF">2015-03-24T20:13:30Z</dcterms:created>
  <dcterms:modified xsi:type="dcterms:W3CDTF">2015-06-23T15:27:25Z</dcterms:modified>
</cp:coreProperties>
</file>