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08" r:id="rId3"/>
    <p:sldId id="322" r:id="rId4"/>
    <p:sldId id="323" r:id="rId5"/>
    <p:sldId id="324" r:id="rId6"/>
    <p:sldId id="325" r:id="rId7"/>
    <p:sldId id="327" r:id="rId8"/>
    <p:sldId id="341" r:id="rId9"/>
    <p:sldId id="347" r:id="rId10"/>
    <p:sldId id="329" r:id="rId11"/>
    <p:sldId id="328" r:id="rId12"/>
    <p:sldId id="309" r:id="rId13"/>
    <p:sldId id="321" r:id="rId14"/>
    <p:sldId id="310" r:id="rId15"/>
    <p:sldId id="330" r:id="rId16"/>
    <p:sldId id="334" r:id="rId17"/>
    <p:sldId id="335" r:id="rId18"/>
    <p:sldId id="336" r:id="rId19"/>
    <p:sldId id="339" r:id="rId20"/>
    <p:sldId id="340" r:id="rId21"/>
    <p:sldId id="337" r:id="rId22"/>
    <p:sldId id="343" r:id="rId23"/>
    <p:sldId id="342" r:id="rId24"/>
    <p:sldId id="344" r:id="rId25"/>
    <p:sldId id="338" r:id="rId26"/>
    <p:sldId id="348" r:id="rId27"/>
    <p:sldId id="268" r:id="rId28"/>
    <p:sldId id="333" r:id="rId29"/>
    <p:sldId id="290" r:id="rId30"/>
    <p:sldId id="331" r:id="rId31"/>
    <p:sldId id="332" r:id="rId3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8FF17-0FCD-4628-80AB-FA4FB2F12033}" type="slidenum">
              <a:rPr lang="bg-BG" smtClean="0"/>
              <a:t>24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790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13.5.2015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Последователност от данни и матрици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едномерни масиви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C:\Users\sestr_000\Desktop\Array in Java Comparis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61663"/>
            <a:ext cx="6096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8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Граници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Излизане от границите на масив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IndexOutOfRangeException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FOR-EACH 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Цикълът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foreach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итерира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върху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дадена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колекция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Може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итерира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върху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колекции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вякакав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тип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4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Цикълът </a:t>
            </a:r>
            <a:r>
              <a:rPr lang="en-US" dirty="0" smtClean="0">
                <a:solidFill>
                  <a:schemeClr val="accent6"/>
                </a:solidFill>
              </a:rPr>
              <a:t>FOR-EACH </a:t>
            </a:r>
            <a:r>
              <a:rPr lang="en-US" dirty="0">
                <a:solidFill>
                  <a:schemeClr val="accent6"/>
                </a:solidFill>
              </a:rPr>
              <a:t>() {…}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for (Type element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collection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тяло на цикъла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цикъла</a:t>
            </a:r>
            <a:r>
              <a:rPr lang="en-US" dirty="0" smtClean="0">
                <a:solidFill>
                  <a:schemeClr val="accent6"/>
                </a:solidFill>
              </a:rPr>
              <a:t> FOR-EACH() </a:t>
            </a:r>
            <a:r>
              <a:rPr lang="en-US" dirty="0">
                <a:solidFill>
                  <a:schemeClr val="accent6"/>
                </a:solidFill>
              </a:rPr>
              <a:t>{…}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dotnetperls.com/forea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064" y="2206410"/>
            <a:ext cx="3568665" cy="152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56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която проверява дали един масив е симетричен.</a:t>
            </a: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обръща стойностите на един масив.</a:t>
            </a: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Прекопирайте един масив от цели числа в друг масив. </a:t>
            </a: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97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Многомерни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Двумерни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или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матрици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arrayInTwoDimension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Тримерни масиви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arrayInThreeDimension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1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integerMatrix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floatMatrix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threeDimension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889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{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{1, 2, 3},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{4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, 5, 6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},</a:t>
            </a:r>
          </a:p>
          <a:p>
            <a:pPr marL="400050" lvl="1" indent="0">
              <a:buNone/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{7, 8, 9}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};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4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integerMatrix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[3,5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float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floatMatrix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float[2,7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[,,] 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threeDimension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String[3,3,3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];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2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подреден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списък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съхранява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една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но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съдържа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множество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Достъпът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до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осъществява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 индекс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Индексите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започват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от 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Вградената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стойност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length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връща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броя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масива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String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променливите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вътрешно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също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представляват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масиви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83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Двумерните масиви - представяне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146" name="Picture 2" descr="http://goose.ycp.edu/~dhovemey/fall2011/cs201/notes/figures/array-2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52578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31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7	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9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[2,2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[0,0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 = 7;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[0,1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 = 1;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[1,0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9;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[1,1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=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5;	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55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7	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	9	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zeroZero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[0,0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zeroOne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[0,1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oneZero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[1,0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oneOne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[1,1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];	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7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Двумерни масиви в паметта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27250"/>
            <a:ext cx="7179996" cy="374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39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Дължина на масивите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matrix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[,]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[5][3];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matrix.length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връща дължината на първото измерение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matrix[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].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length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– връща дължината на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тото измерение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5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err="1" smtClean="0">
                <a:solidFill>
                  <a:schemeClr val="accent6"/>
                </a:solidFill>
              </a:rPr>
              <a:t>Демо</a:t>
            </a:r>
            <a:r>
              <a:rPr lang="bg-BG" dirty="0" smtClean="0">
                <a:solidFill>
                  <a:schemeClr val="accent6"/>
                </a:solidFill>
              </a:rPr>
              <a:t> на многомерните масиви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8194" name="Picture 2" descr="http://www.willamette.edu/~gorr/classes/cs231/lectures/chapter9/array2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0"/>
            <a:ext cx="5029200" cy="386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6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която пълни двумерен масив с размер 4х4. Пълненето става хоризонтално.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Обходете повторно матрицата и умножете всички нечетни числа по 2, така че всички числа да станат </a:t>
            </a:r>
            <a:r>
              <a:rPr lang="bg-BG" smtClean="0">
                <a:solidFill>
                  <a:schemeClr val="bg1">
                    <a:lumMod val="95000"/>
                  </a:schemeClr>
                </a:solidFill>
              </a:rPr>
              <a:t>четни или 0.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4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намира сбора на всичките четни елементи в масив.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попълва числата на </a:t>
            </a:r>
            <a:r>
              <a:rPr lang="bg-BG" sz="2400" dirty="0" err="1" smtClean="0">
                <a:solidFill>
                  <a:schemeClr val="bg1">
                    <a:lumMod val="95000"/>
                  </a:schemeClr>
                </a:solidFill>
              </a:rPr>
              <a:t>Фибоначи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в масив. Потребител въвежда колко да е голям масива.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 която създава масив с 10 елемента от целочислен тип и инициализира елементите със стойност индекса  умножен по 10.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търси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число в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от числа и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връща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индекса на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първото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намерено число.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1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239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приема от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конзолата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2 числа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b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&gt;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)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изкарва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числа от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до 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bg-BG" sz="2400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се делят на 3 без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остатък</a:t>
            </a:r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принтира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екрана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числата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от 30 до 1 в обратен </a:t>
            </a:r>
            <a:r>
              <a:rPr lang="ru-RU" sz="2400" dirty="0" err="1" smtClean="0">
                <a:solidFill>
                  <a:schemeClr val="bg1">
                    <a:lumMod val="95000"/>
                  </a:schemeClr>
                </a:solidFill>
              </a:rPr>
              <a:t>ред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подредени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в 5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реда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и 6 колони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претърсва масив чрез двоично търсене (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binary search)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и връща индекса на първото намерено число.</a:t>
            </a:r>
            <a:endParaRPr lang="ru-RU" sz="4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програма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която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1">
                    <a:lumMod val="95000"/>
                  </a:schemeClr>
                </a:solidFill>
              </a:rPr>
              <a:t>сортира масив по метода на мехурчето (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bubble sort)</a:t>
            </a:r>
            <a:endParaRPr lang="en-US" sz="44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3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Масивът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е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съвкупност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променливи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които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наричаме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Всички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елементи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от един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същи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тип, независимо от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това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дали е примитивен или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референтен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Масивите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могат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да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бъдат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едномерни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и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многомерни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Масивите са </a:t>
            </a: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реферетни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типове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попълва квадратна матрица: първо вертикално, след това хоризонтално. Потребителя въвежда размерност на матрицата.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 1	5 	8	13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 2	6	10	14</a:t>
            </a:r>
          </a:p>
          <a:p>
            <a:pPr marL="0" indent="0">
              <a:buNone/>
            </a:pP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	  3	7	11	15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 4	8	12	16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Напишете програма, която попълва квадратна матрица спираловидно по посока на часовниковата страна. Потребителя въвежда размерност на матрицата.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пример:</a:t>
            </a: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 1	2 	3	4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12	13	14	5</a:t>
            </a:r>
          </a:p>
          <a:p>
            <a:pPr marL="0" indent="0">
              <a:buNone/>
            </a:pP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	 11	16	15	6</a:t>
            </a:r>
          </a:p>
          <a:p>
            <a:pPr marL="0" indent="0">
              <a:buNone/>
            </a:pPr>
            <a:r>
              <a:rPr lang="ru-RU" sz="4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</a:rPr>
              <a:t>	 10	9	8	7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22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r>
              <a:rPr lang="bg-BG" dirty="0" smtClean="0">
                <a:solidFill>
                  <a:schemeClr val="accent6"/>
                </a:solidFill>
              </a:rPr>
              <a:t> на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Деклариране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76600"/>
            <a:ext cx="7315200" cy="218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50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Деклариране и </a:t>
            </a:r>
            <a:r>
              <a:rPr lang="bg-BG" dirty="0" err="1" smtClean="0">
                <a:solidFill>
                  <a:schemeClr val="accent6"/>
                </a:solidFill>
              </a:rPr>
              <a:t>заделяне</a:t>
            </a:r>
            <a:r>
              <a:rPr lang="bg-BG" dirty="0" smtClean="0">
                <a:solidFill>
                  <a:schemeClr val="accent6"/>
                </a:solidFill>
              </a:rPr>
              <a:t> на масиви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err="1" smtClean="0">
                <a:solidFill>
                  <a:schemeClr val="bg1">
                    <a:lumMod val="95000"/>
                  </a:schemeClr>
                </a:solidFill>
              </a:rPr>
              <a:t>Заделяне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 на масив – чрез оператор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new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[6];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3194697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977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Инициализация на масив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 на 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[]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{1, 2, 3, 4, 5, 6};</a:t>
            </a: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3286141"/>
            <a:ext cx="7089574" cy="2124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58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Литерал за инициализация на масив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new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[6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 = 5;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 = 8;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0525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Достъп до елементите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a 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[1];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b =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[4];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0525"/>
            <a:ext cx="7088187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242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Дължина на масивите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= new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[4];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ourArray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.length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връща дължината на масива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;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7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12694</TotalTime>
  <Words>684</Words>
  <Application>Microsoft Office PowerPoint</Application>
  <PresentationFormat>On-screen Show (4:3)</PresentationFormat>
  <Paragraphs>131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Office Theme</vt:lpstr>
      <vt:lpstr>Масиви</vt:lpstr>
      <vt:lpstr>Масиви</vt:lpstr>
      <vt:lpstr>Масиви</vt:lpstr>
      <vt:lpstr>Деклариране и заделяне на масиви</vt:lpstr>
      <vt:lpstr>Деклариране и заделяне на масиви</vt:lpstr>
      <vt:lpstr>Инициализация на масив</vt:lpstr>
      <vt:lpstr>Достъп до елементите</vt:lpstr>
      <vt:lpstr>Достъп до елементите</vt:lpstr>
      <vt:lpstr>Дължина на масивите</vt:lpstr>
      <vt:lpstr>Демо на едномерни масиви</vt:lpstr>
      <vt:lpstr>Граници на масив</vt:lpstr>
      <vt:lpstr>Цикълът FOR-EACH () {…}</vt:lpstr>
      <vt:lpstr>Цикълът FOR-EACH () {…}</vt:lpstr>
      <vt:lpstr>Демо на цикъла FOR-EACH() {…}</vt:lpstr>
      <vt:lpstr>Задача</vt:lpstr>
      <vt:lpstr>Многомерни масиви</vt:lpstr>
      <vt:lpstr>Деклариране и заделяне</vt:lpstr>
      <vt:lpstr>Инициализация на масив</vt:lpstr>
      <vt:lpstr>Инициализация на масив</vt:lpstr>
      <vt:lpstr>Двумерните масиви - представяне</vt:lpstr>
      <vt:lpstr>Достъп до елементите</vt:lpstr>
      <vt:lpstr>Достъп до елементите</vt:lpstr>
      <vt:lpstr>Двумерни масиви в паметта</vt:lpstr>
      <vt:lpstr>Дължина на масивите</vt:lpstr>
      <vt:lpstr>Демо на многомерните масиви</vt:lpstr>
      <vt:lpstr>Задача</vt:lpstr>
      <vt:lpstr>Въпроси</vt:lpstr>
      <vt:lpstr>Задачи за домашна работа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m3n7alsnak3</cp:lastModifiedBy>
  <cp:revision>80</cp:revision>
  <dcterms:created xsi:type="dcterms:W3CDTF">2015-03-24T20:13:30Z</dcterms:created>
  <dcterms:modified xsi:type="dcterms:W3CDTF">2015-05-13T11:20:25Z</dcterms:modified>
</cp:coreProperties>
</file>