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12149</TotalTime>
  <Words>459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SWICH</vt:lpstr>
      <vt:lpstr>Конструкция SWICH</vt:lpstr>
      <vt:lpstr>Използване на множество етикети</vt:lpstr>
      <vt:lpstr>Демо на конструкцията SWICH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54</cp:revision>
  <dcterms:created xsi:type="dcterms:W3CDTF">2015-03-24T20:13:30Z</dcterms:created>
  <dcterms:modified xsi:type="dcterms:W3CDTF">2015-06-16T18:02:28Z</dcterms:modified>
</cp:coreProperties>
</file>