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39" r:id="rId20"/>
    <p:sldId id="340" r:id="rId21"/>
    <p:sldId id="337" r:id="rId22"/>
    <p:sldId id="343" r:id="rId23"/>
    <p:sldId id="342" r:id="rId24"/>
    <p:sldId id="344" r:id="rId25"/>
    <p:sldId id="338" r:id="rId26"/>
    <p:sldId id="348" r:id="rId27"/>
    <p:sldId id="268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4660"/>
  </p:normalViewPr>
  <p:slideViewPr>
    <p:cSldViewPr>
      <p:cViewPr varScale="1">
        <p:scale>
          <a:sx n="70" d="100"/>
          <a:sy n="70" d="100"/>
        </p:scale>
        <p:origin x="19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matrix[,]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*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12871</TotalTime>
  <Words>655</Words>
  <Application>Microsoft Office PowerPoint</Application>
  <PresentationFormat>On-screen Show (4:3)</PresentationFormat>
  <Paragraphs>129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88</cp:revision>
  <dcterms:created xsi:type="dcterms:W3CDTF">2015-03-24T20:13:30Z</dcterms:created>
  <dcterms:modified xsi:type="dcterms:W3CDTF">2015-05-13T18:53:40Z</dcterms:modified>
</cp:coreProperties>
</file>