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268" r:id="rId17"/>
    <p:sldId id="333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 varScale="1">
        <p:scale>
          <a:sx n="88" d="100"/>
          <a:sy n="88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#1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ength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13188</TotalTime>
  <Words>372</Words>
  <Application>Microsoft Office PowerPoint</Application>
  <PresentationFormat>On-screen Show (4:3)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#1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97</cp:revision>
  <dcterms:created xsi:type="dcterms:W3CDTF">2015-03-24T20:13:30Z</dcterms:created>
  <dcterms:modified xsi:type="dcterms:W3CDTF">2015-06-24T21:58:25Z</dcterms:modified>
</cp:coreProperties>
</file>