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308" r:id="rId14"/>
    <p:sldId id="309" r:id="rId15"/>
    <p:sldId id="321" r:id="rId16"/>
    <p:sldId id="310" r:id="rId17"/>
    <p:sldId id="312" r:id="rId18"/>
    <p:sldId id="322" r:id="rId19"/>
    <p:sldId id="311" r:id="rId20"/>
    <p:sldId id="314" r:id="rId21"/>
    <p:sldId id="323" r:id="rId22"/>
    <p:sldId id="320" r:id="rId23"/>
    <p:sldId id="313" r:id="rId24"/>
    <p:sldId id="307" r:id="rId25"/>
    <p:sldId id="315" r:id="rId26"/>
    <p:sldId id="317" r:id="rId27"/>
    <p:sldId id="316" r:id="rId28"/>
    <p:sldId id="318" r:id="rId29"/>
    <p:sldId id="268" r:id="rId30"/>
    <p:sldId id="269" r:id="rId31"/>
    <p:sldId id="290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кода. </a:t>
            </a:r>
          </a:p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вярно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пресмятана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код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скоби 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числа от 1 до 100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делят или на 7 или на 11 без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начина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трите цикли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[1;3]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[4;6]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[7;9]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1 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12007</TotalTime>
  <Words>859</Words>
  <Application>Microsoft Office PowerPoint</Application>
  <PresentationFormat>On-screen Show (4:3)</PresentationFormat>
  <Paragraphs>150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Условни конструкции и цикли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SWICH</vt:lpstr>
      <vt:lpstr>Конструкция SWICH</vt:lpstr>
      <vt:lpstr>Използване на множество етикети</vt:lpstr>
      <vt:lpstr>Демо на конструкцията SWICH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Прекъсване на изпълнението с оператора BREAK</vt:lpstr>
      <vt:lpstr>Демо на оператора BREAK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49</cp:revision>
  <dcterms:created xsi:type="dcterms:W3CDTF">2015-03-24T20:13:30Z</dcterms:created>
  <dcterms:modified xsi:type="dcterms:W3CDTF">2015-05-04T15:33:24Z</dcterms:modified>
</cp:coreProperties>
</file>