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4" r:id="rId3"/>
    <p:sldId id="335" r:id="rId4"/>
    <p:sldId id="336" r:id="rId5"/>
    <p:sldId id="339" r:id="rId6"/>
    <p:sldId id="340" r:id="rId7"/>
    <p:sldId id="337" r:id="rId8"/>
    <p:sldId id="343" r:id="rId9"/>
    <p:sldId id="342" r:id="rId10"/>
    <p:sldId id="344" r:id="rId11"/>
    <p:sldId id="338" r:id="rId12"/>
    <p:sldId id="348" r:id="rId13"/>
    <p:sldId id="268" r:id="rId14"/>
    <p:sldId id="290" r:id="rId15"/>
    <p:sldId id="349" r:id="rId16"/>
    <p:sldId id="331" r:id="rId17"/>
    <p:sldId id="332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72" d="100"/>
          <a:sy n="72" d="100"/>
        </p:scale>
        <p:origin x="4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#2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int[,]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matrix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обхожда предварително създаден двумерен масив от числа и извежда на екрана само четните.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позволява на потребителя да попълва масив с размери 3х4. Изведете масива на екрана.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Потребителят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*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Потребителят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340</Words>
  <Application>Microsoft Office PowerPoint</Application>
  <PresentationFormat>On-screen Show (4:3)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 #2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92</cp:revision>
  <dcterms:created xsi:type="dcterms:W3CDTF">2015-03-24T20:13:30Z</dcterms:created>
  <dcterms:modified xsi:type="dcterms:W3CDTF">2015-06-27T11:22:31Z</dcterms:modified>
</cp:coreProperties>
</file>