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0" r:id="rId5"/>
    <p:sldId id="268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>
      <p:cViewPr varScale="1">
        <p:scale>
          <a:sx n="88" d="100"/>
          <a:sy n="88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Даден е масив с 10 елемента. Да се намери максималния измежду елементите с четен индекс и минималния измежду елементите с нечетен индекс. 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 се въведат два масива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елем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нта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цели числа. Да се изведат всички елементи, които се срещат и в двата масива.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Имате двумерен </a:t>
            </a:r>
            <a:r>
              <a:rPr lang="ru-RU" dirty="0" err="1" smtClean="0">
                <a:solidFill>
                  <a:schemeClr val="bg1"/>
                </a:solidFill>
              </a:rPr>
              <a:t>масив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от естествени числа от интервала [0..</a:t>
            </a:r>
            <a:r>
              <a:rPr lang="ru-RU" dirty="0" smtClean="0">
                <a:solidFill>
                  <a:schemeClr val="bg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Да се състави </a:t>
            </a:r>
            <a:r>
              <a:rPr lang="ru-RU" dirty="0" smtClean="0">
                <a:solidFill>
                  <a:schemeClr val="bg1"/>
                </a:solidFill>
              </a:rPr>
              <a:t>програма, чрез </a:t>
            </a:r>
            <a:r>
              <a:rPr lang="ru-RU" dirty="0">
                <a:solidFill>
                  <a:schemeClr val="bg1"/>
                </a:solidFill>
              </a:rPr>
              <a:t>която се извеждат елементите от масива с най-малката и </a:t>
            </a:r>
            <a:r>
              <a:rPr lang="ru-RU" dirty="0" err="1">
                <a:solidFill>
                  <a:schemeClr val="bg1"/>
                </a:solidFill>
              </a:rPr>
              <a:t>най-голямата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стойност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заедно с индексите, на които се намират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12935</TotalTime>
  <Words>73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Подготовка за изпит</vt:lpstr>
      <vt:lpstr>Задача</vt:lpstr>
      <vt:lpstr>Задача</vt:lpstr>
      <vt:lpstr>Задача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94</cp:revision>
  <dcterms:created xsi:type="dcterms:W3CDTF">2015-03-24T20:13:30Z</dcterms:created>
  <dcterms:modified xsi:type="dcterms:W3CDTF">2015-07-04T08:39:26Z</dcterms:modified>
</cp:coreProperties>
</file>