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18" r:id="rId14"/>
    <p:sldId id="268" r:id="rId15"/>
    <p:sldId id="269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56" y="15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7 или на 11 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начина: 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12024</TotalTime>
  <Words>498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SWICH</vt:lpstr>
      <vt:lpstr>Конструкция SWICH</vt:lpstr>
      <vt:lpstr>Използване на множество етикети</vt:lpstr>
      <vt:lpstr>Демо на конструкцията SWICH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53</cp:revision>
  <dcterms:created xsi:type="dcterms:W3CDTF">2015-03-24T20:13:30Z</dcterms:created>
  <dcterms:modified xsi:type="dcterms:W3CDTF">2015-05-06T19:39:08Z</dcterms:modified>
</cp:coreProperties>
</file>