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gitextens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се съхранява програмен код или как да работим в екип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Инструменти, които ни позволяват да поддържаме различни версии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ни да пишем големи проекти в 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никаква загуба на информация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Възможност за връщане към по-стара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</a:t>
            </a:r>
            <a:r>
              <a:rPr lang="en-US" dirty="0" smtClean="0">
                <a:solidFill>
                  <a:schemeClr val="accent6"/>
                </a:solidFill>
              </a:rPr>
              <a:t>Version Control Systems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SVN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CVS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TFS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Преимущества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Пази локално копие на всички потребителски версии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Безплатен 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базирана уеб система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GIT </a:t>
            </a:r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9" y="2057401"/>
            <a:ext cx="2419081" cy="24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Инсталация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http://sourceforge.net/projects/gitextensions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Помощни програми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shell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extensions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предлага интерфейс за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indows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Kdiff3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помощна програма за разрешаване на конфликти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свое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REPOSITORY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изпратете е-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mail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 преподавателя с информация за вашето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REPOSITORY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или го поканете през сайта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133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Version Control System</vt:lpstr>
      <vt:lpstr>Какво е Version Control System</vt:lpstr>
      <vt:lpstr>Видове Version Control Systems</vt:lpstr>
      <vt:lpstr>Преимущества на GIT</vt:lpstr>
      <vt:lpstr>GIT демонстрация</vt:lpstr>
      <vt:lpstr>Инсталация на GIT</vt:lpstr>
      <vt:lpstr>Помощни програми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16</cp:revision>
  <dcterms:created xsi:type="dcterms:W3CDTF">2015-03-24T20:13:30Z</dcterms:created>
  <dcterms:modified xsi:type="dcterms:W3CDTF">2015-04-26T17:32:37Z</dcterms:modified>
</cp:coreProperties>
</file>