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35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951D0-1F27-4FB6-815E-AD3552092C99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88752-9D92-4143-BFC7-9C98A8FAA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6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42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1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dirty="0" smtClean="0"/>
              <a:t>Обща Компютърна </a:t>
            </a:r>
            <a:br>
              <a:rPr lang="bg-BG" dirty="0" smtClean="0"/>
            </a:br>
            <a:r>
              <a:rPr lang="bg-BG" dirty="0" smtClean="0"/>
              <a:t>Грамотност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Виртуални Машини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848600" cy="3687763"/>
          </a:xfrm>
        </p:spPr>
        <p:txBody>
          <a:bodyPr/>
          <a:lstStyle/>
          <a:p>
            <a:r>
              <a:rPr lang="bg-BG" dirty="0" smtClean="0"/>
              <a:t>Какво представлява</a:t>
            </a:r>
          </a:p>
          <a:p>
            <a:r>
              <a:rPr lang="bg-BG" dirty="0" smtClean="0"/>
              <a:t>Какво е обфускация</a:t>
            </a:r>
          </a:p>
          <a:p>
            <a:r>
              <a:rPr lang="bg-BG" dirty="0" smtClean="0"/>
              <a:t>Видове виртуални машини</a:t>
            </a:r>
            <a:endParaRPr lang="en-US" dirty="0" smtClean="0"/>
          </a:p>
          <a:p>
            <a:r>
              <a:rPr lang="bg-BG" dirty="0" smtClean="0">
                <a:solidFill>
                  <a:schemeClr val="bg1"/>
                </a:solidFill>
              </a:rPr>
              <a:t>Софтуерни виртуални машини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CLR, JVM, Perl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8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8229600" cy="1143000"/>
          </a:xfrm>
        </p:spPr>
        <p:txBody>
          <a:bodyPr/>
          <a:lstStyle/>
          <a:p>
            <a:pPr algn="l"/>
            <a:r>
              <a:rPr lang="bg-BG" dirty="0" smtClean="0"/>
              <a:t>Какво е база от данни?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90800"/>
            <a:ext cx="7848600" cy="3611563"/>
          </a:xfrm>
        </p:spPr>
        <p:txBody>
          <a:bodyPr/>
          <a:lstStyle/>
          <a:p>
            <a:r>
              <a:rPr lang="bg-BG" dirty="0" smtClean="0"/>
              <a:t>Видове бази данни?</a:t>
            </a:r>
          </a:p>
          <a:p>
            <a:endParaRPr lang="bg-BG" dirty="0"/>
          </a:p>
          <a:p>
            <a:r>
              <a:rPr lang="bg-BG" dirty="0" smtClean="0"/>
              <a:t>Къде ги използваме?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481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/>
              <a:t>Въпроси?</a:t>
            </a:r>
            <a:endParaRPr lang="en-US" dirty="0"/>
          </a:p>
        </p:txBody>
      </p:sp>
      <p:pic>
        <p:nvPicPr>
          <p:cNvPr id="4" name="Content Placeholder 3" descr="C:\Users\Lazar\Desktop\01-red-question-mark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3687763" cy="368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4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Инсталиране на </a:t>
            </a:r>
            <a:r>
              <a:rPr lang="en-US" dirty="0" smtClean="0"/>
              <a:t>Visual Studio 2013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Optional features to install (choose only this)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Microsoft SQL Server Data tools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Microsoft Web Developer tools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0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За какво ще си говорим днес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305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Файлова </a:t>
            </a:r>
            <a:r>
              <a:rPr lang="ru-RU" dirty="0" smtClean="0"/>
              <a:t>система и </a:t>
            </a:r>
            <a:r>
              <a:rPr lang="ru-RU" dirty="0"/>
              <a:t>разширеня на </a:t>
            </a:r>
            <a:r>
              <a:rPr lang="bg-BG" dirty="0"/>
              <a:t>ф</a:t>
            </a:r>
            <a:r>
              <a:rPr lang="ru-RU" dirty="0" smtClean="0"/>
              <a:t>айловете</a:t>
            </a:r>
          </a:p>
          <a:p>
            <a:pPr>
              <a:lnSpc>
                <a:spcPct val="150000"/>
              </a:lnSpc>
            </a:pPr>
            <a:r>
              <a:rPr lang="bg-BG" dirty="0"/>
              <a:t>Контролен панел и </a:t>
            </a:r>
            <a:r>
              <a:rPr lang="bg-BG" dirty="0" smtClean="0"/>
              <a:t>настройки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Какво е </a:t>
            </a:r>
            <a:r>
              <a:rPr lang="en-US" dirty="0" smtClean="0"/>
              <a:t>Registry</a:t>
            </a:r>
            <a:r>
              <a:rPr lang="bg-BG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bg-BG" dirty="0"/>
              <a:t>Какво е сървър? Какво е </a:t>
            </a:r>
            <a:r>
              <a:rPr lang="en-US" dirty="0"/>
              <a:t>web server</a:t>
            </a:r>
            <a:r>
              <a:rPr lang="en-US" dirty="0" smtClean="0"/>
              <a:t>?</a:t>
            </a:r>
            <a:endParaRPr lang="bg-BG" dirty="0" smtClean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/>
              <a:t>За какво ще си говорим днес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Видове протоколи</a:t>
            </a:r>
          </a:p>
          <a:p>
            <a:pPr>
              <a:lnSpc>
                <a:spcPct val="150000"/>
              </a:lnSpc>
            </a:pPr>
            <a:r>
              <a:rPr lang="bg-BG" dirty="0"/>
              <a:t>Какво е база данни </a:t>
            </a:r>
            <a:r>
              <a:rPr lang="bg-BG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bg-BG" dirty="0"/>
              <a:t>Мрежи, рутери и </a:t>
            </a:r>
            <a:r>
              <a:rPr lang="en-US" dirty="0"/>
              <a:t>switch-</a:t>
            </a:r>
            <a:r>
              <a:rPr lang="bg-BG" dirty="0" smtClean="0"/>
              <a:t>ове</a:t>
            </a:r>
          </a:p>
          <a:p>
            <a:pPr>
              <a:lnSpc>
                <a:spcPct val="150000"/>
              </a:lnSpc>
            </a:pPr>
            <a:r>
              <a:rPr lang="bg-BG" dirty="0"/>
              <a:t>Виртуални машини.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2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Файлова </a:t>
            </a:r>
            <a:r>
              <a:rPr lang="ru-RU" dirty="0" smtClean="0"/>
              <a:t>система и </a:t>
            </a:r>
            <a:r>
              <a:rPr lang="ru-RU" dirty="0"/>
              <a:t>разширеня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bg-BG" dirty="0"/>
              <a:t>ф</a:t>
            </a:r>
            <a:r>
              <a:rPr lang="ru-RU" dirty="0"/>
              <a:t>айловете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848600" cy="4221163"/>
          </a:xfrm>
        </p:spPr>
        <p:txBody>
          <a:bodyPr/>
          <a:lstStyle/>
          <a:p>
            <a:r>
              <a:rPr lang="bg-BG" dirty="0" smtClean="0"/>
              <a:t>Какво представлява файловата система</a:t>
            </a:r>
            <a:endParaRPr lang="en-US" dirty="0" smtClean="0"/>
          </a:p>
          <a:p>
            <a:r>
              <a:rPr lang="bg-BG" dirty="0" smtClean="0"/>
              <a:t>Как да покажем разширението</a:t>
            </a:r>
          </a:p>
          <a:p>
            <a:r>
              <a:rPr lang="bg-BG" dirty="0" smtClean="0"/>
              <a:t>Видове файлови разширения: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.exe, .</a:t>
            </a:r>
            <a:r>
              <a:rPr lang="en-US" dirty="0" err="1" smtClean="0">
                <a:solidFill>
                  <a:schemeClr val="bg1"/>
                </a:solidFill>
              </a:rPr>
              <a:t>msi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docx</a:t>
            </a:r>
            <a:r>
              <a:rPr lang="en-US" dirty="0" smtClean="0">
                <a:solidFill>
                  <a:schemeClr val="bg1"/>
                </a:solidFill>
              </a:rPr>
              <a:t>, .</a:t>
            </a:r>
            <a:r>
              <a:rPr lang="en-US" dirty="0" err="1" smtClean="0">
                <a:solidFill>
                  <a:schemeClr val="bg1"/>
                </a:solidFill>
              </a:rPr>
              <a:t>xlsx</a:t>
            </a:r>
            <a:r>
              <a:rPr lang="en-US" dirty="0" smtClean="0">
                <a:solidFill>
                  <a:schemeClr val="bg1"/>
                </a:solidFill>
              </a:rPr>
              <a:t>, .</a:t>
            </a:r>
            <a:r>
              <a:rPr lang="en-US" dirty="0" err="1" smtClean="0">
                <a:solidFill>
                  <a:schemeClr val="bg1"/>
                </a:solidFill>
              </a:rPr>
              <a:t>pptx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49262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Контролен Панел и</a:t>
            </a:r>
            <a:br>
              <a:rPr lang="bg-BG" dirty="0" smtClean="0"/>
            </a:br>
            <a:r>
              <a:rPr lang="bg-BG" dirty="0" smtClean="0"/>
              <a:t>Настройки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743200"/>
            <a:ext cx="7848600" cy="3459163"/>
          </a:xfrm>
        </p:spPr>
        <p:txBody>
          <a:bodyPr/>
          <a:lstStyle/>
          <a:p>
            <a:r>
              <a:rPr lang="en-US" dirty="0" smtClean="0"/>
              <a:t>Date and Time</a:t>
            </a:r>
          </a:p>
          <a:p>
            <a:r>
              <a:rPr lang="en-US" dirty="0" smtClean="0"/>
              <a:t>Device Manager</a:t>
            </a:r>
          </a:p>
          <a:p>
            <a:r>
              <a:rPr lang="en-US" dirty="0" smtClean="0"/>
              <a:t>Language</a:t>
            </a:r>
          </a:p>
          <a:p>
            <a:r>
              <a:rPr lang="en-US" dirty="0" smtClean="0"/>
              <a:t>Region</a:t>
            </a:r>
          </a:p>
          <a:p>
            <a:r>
              <a:rPr lang="en-US" dirty="0" smtClean="0"/>
              <a:t>Programs and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2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Какво е </a:t>
            </a:r>
            <a:r>
              <a:rPr lang="en-US" dirty="0" smtClean="0"/>
              <a:t>Windows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848600" cy="3687763"/>
          </a:xfrm>
        </p:spPr>
        <p:txBody>
          <a:bodyPr/>
          <a:lstStyle/>
          <a:p>
            <a:r>
              <a:rPr lang="en-US" dirty="0" smtClean="0"/>
              <a:t>Windows registry e </a:t>
            </a:r>
            <a:r>
              <a:rPr lang="bg-BG" dirty="0" smtClean="0"/>
              <a:t>библитека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295400"/>
          </a:xfrm>
        </p:spPr>
        <p:txBody>
          <a:bodyPr/>
          <a:lstStyle/>
          <a:p>
            <a:pPr algn="l"/>
            <a:r>
              <a:rPr lang="bg-BG" dirty="0" smtClean="0"/>
              <a:t>Какво е </a:t>
            </a:r>
            <a:r>
              <a:rPr lang="en-US" dirty="0"/>
              <a:t>server</a:t>
            </a:r>
            <a:r>
              <a:rPr lang="bg-BG" dirty="0" smtClean="0"/>
              <a:t>?</a:t>
            </a:r>
            <a:br>
              <a:rPr lang="bg-BG" dirty="0" smtClean="0"/>
            </a:br>
            <a:r>
              <a:rPr lang="bg-BG" dirty="0" smtClean="0"/>
              <a:t>Какво е </a:t>
            </a:r>
            <a:r>
              <a:rPr lang="en-US" dirty="0" smtClean="0"/>
              <a:t>web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848600" cy="3535363"/>
          </a:xfrm>
        </p:spPr>
        <p:txBody>
          <a:bodyPr/>
          <a:lstStyle/>
          <a:p>
            <a:r>
              <a:rPr lang="bg-BG" dirty="0" smtClean="0"/>
              <a:t>Видове сървъри</a:t>
            </a:r>
          </a:p>
          <a:p>
            <a:endParaRPr lang="bg-BG" dirty="0"/>
          </a:p>
          <a:p>
            <a:endParaRPr lang="bg-BG" dirty="0" smtClean="0"/>
          </a:p>
          <a:p>
            <a:r>
              <a:rPr lang="bg-BG" dirty="0" smtClean="0"/>
              <a:t>Приложения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5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Видове протоколи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848600" cy="4373563"/>
          </a:xfrm>
        </p:spPr>
        <p:txBody>
          <a:bodyPr/>
          <a:lstStyle/>
          <a:p>
            <a:r>
              <a:rPr lang="bg-BG" dirty="0" smtClean="0"/>
              <a:t>Приложни протоколи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HTTP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FTP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E-mail : SMTP &amp; POP</a:t>
            </a:r>
            <a:endParaRPr lang="bg-BG" dirty="0" smtClean="0"/>
          </a:p>
          <a:p>
            <a:pPr lvl="1"/>
            <a:r>
              <a:rPr lang="bg-BG" dirty="0" smtClean="0"/>
              <a:t>ложни </a:t>
            </a:r>
            <a:r>
              <a:rPr lang="bg-BG" dirty="0"/>
              <a:t>протоколи</a:t>
            </a:r>
          </a:p>
          <a:p>
            <a:r>
              <a:rPr lang="bg-BG" dirty="0" smtClean="0"/>
              <a:t>Транспортни протоколи</a:t>
            </a:r>
            <a:endParaRPr lang="bg-BG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UDP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38836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/>
              <a:t>Мрежи, рутери и </a:t>
            </a:r>
            <a:r>
              <a:rPr lang="en-US" dirty="0" smtClean="0"/>
              <a:t>switch</a:t>
            </a:r>
            <a:r>
              <a:rPr lang="bg-BG" dirty="0" smtClean="0"/>
              <a:t>-ове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62200"/>
            <a:ext cx="7848600" cy="3840163"/>
          </a:xfrm>
        </p:spPr>
        <p:txBody>
          <a:bodyPr/>
          <a:lstStyle/>
          <a:p>
            <a:r>
              <a:rPr lang="bg-BG" dirty="0" smtClean="0"/>
              <a:t>Мрежа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LAN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WAN</a:t>
            </a:r>
            <a:endParaRPr lang="bg-BG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Рутер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Рутера работи с </a:t>
            </a:r>
            <a:r>
              <a:rPr lang="en-US" dirty="0" smtClean="0">
                <a:solidFill>
                  <a:schemeClr val="bg1"/>
                </a:solidFill>
              </a:rPr>
              <a:t>IP, a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не с МАС</a:t>
            </a:r>
          </a:p>
          <a:p>
            <a:r>
              <a:rPr lang="en-US" dirty="0" smtClean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3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 Intellect Template</Template>
  <TotalTime>639</TotalTime>
  <Words>214</Words>
  <Application>Microsoft Office PowerPoint</Application>
  <PresentationFormat>On-screen Show (4:3)</PresentationFormat>
  <Paragraphs>68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Обща Компютърна  Грамотност</vt:lpstr>
      <vt:lpstr>За какво ще си говорим днес</vt:lpstr>
      <vt:lpstr>За какво ще си говорим днес</vt:lpstr>
      <vt:lpstr>Файлова система и разширеня  на файловете </vt:lpstr>
      <vt:lpstr>Контролен Панел и Настройки</vt:lpstr>
      <vt:lpstr>Какво е Windows Registry</vt:lpstr>
      <vt:lpstr>Какво е server? Какво е web server?</vt:lpstr>
      <vt:lpstr>Видове протоколи</vt:lpstr>
      <vt:lpstr>Мрежи, рутери и switch-ове</vt:lpstr>
      <vt:lpstr>Виртуални Машини</vt:lpstr>
      <vt:lpstr>Какво е база от данни? </vt:lpstr>
      <vt:lpstr>Въпроси?</vt:lpstr>
      <vt:lpstr>Домашна работа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Обща Компютърна  Грамотност</dc:title>
  <dc:creator>Ivaylo Babalev</dc:creator>
  <cp:lastModifiedBy>Lazar Sestrimski</cp:lastModifiedBy>
  <cp:revision>12</cp:revision>
  <dcterms:created xsi:type="dcterms:W3CDTF">2015-04-22T07:15:12Z</dcterms:created>
  <dcterms:modified xsi:type="dcterms:W3CDTF">2015-04-26T22:25:15Z</dcterms:modified>
</cp:coreProperties>
</file>