
<file path=[Content_Types].xml><?xml version="1.0" encoding="utf-8"?>
<Types xmlns="http://schemas.openxmlformats.org/package/2006/content-types">
  <Default Extension="png" ContentType="image/png"/>
  <Default Extension="gif89" ContentType="image/gi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77" r:id="rId11"/>
    <p:sldId id="263" r:id="rId12"/>
    <p:sldId id="265" r:id="rId13"/>
    <p:sldId id="266" r:id="rId14"/>
    <p:sldId id="267" r:id="rId15"/>
    <p:sldId id="278" r:id="rId16"/>
    <p:sldId id="268" r:id="rId17"/>
    <p:sldId id="269" r:id="rId18"/>
    <p:sldId id="271" r:id="rId19"/>
    <p:sldId id="279" r:id="rId20"/>
    <p:sldId id="270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85732" autoAdjust="0"/>
  </p:normalViewPr>
  <p:slideViewPr>
    <p:cSldViewPr>
      <p:cViewPr varScale="1">
        <p:scale>
          <a:sx n="52" d="100"/>
          <a:sy n="52" d="100"/>
        </p:scale>
        <p:origin x="9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11D4-07BF-4C08-8A5F-FAF27C8B4A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89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ru-RU" dirty="0"/>
              <a:t>Процедурно програмиране</a:t>
            </a:r>
            <a:r>
              <a:rPr lang="ru-RU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Различни </a:t>
            </a:r>
            <a:r>
              <a:rPr lang="ru-RU" dirty="0"/>
              <a:t>типове данни, променливи и оператори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http://www.f5java.com/images/java-tutorial-example-of-literal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347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1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Вход от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Console.ReadKey</a:t>
            </a:r>
            <a:r>
              <a:rPr lang="en-US" b="1" dirty="0" smtClean="0"/>
              <a:t>()</a:t>
            </a:r>
            <a:endParaRPr lang="bg-BG" dirty="0" smtClean="0"/>
          </a:p>
          <a:p>
            <a:r>
              <a:rPr lang="en-US" b="1" dirty="0" err="1" smtClean="0"/>
              <a:t>Console.ReadLine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876800" cy="28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събира 2 числа и резултата го умножава по трето число.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Низовете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08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Оператори за с</a:t>
            </a:r>
            <a:r>
              <a:rPr lang="bg-BG" dirty="0" smtClean="0">
                <a:solidFill>
                  <a:schemeClr val="accent6"/>
                </a:solidFill>
              </a:rPr>
              <a:t>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bool(true/false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 на 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49" y="2895600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сравнява 2 числа дали са еднакви.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Процедурно програмиране!?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Процедурна програма – съвкупност от процедури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Процедура – преизползваемо парче код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Недостатъци – липса на гъвкавост и различни имплементации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Логически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5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1912"/>
            <a:ext cx="6332839" cy="2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0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от конзолата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2 числа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 тип int и отпечатва тяхната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булев израз, който да проверява дали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даден низ от символи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 равен на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Hello”.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Отпечатайте в конзолата резултата от проверката.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две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цели числа - съответно страната и височината на триъгълник.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Пресметнете лицето на дадения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триъгълник 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я изведете 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конзолата.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проргама която приема 2 целочислени числа за вход и извежда остатъка от делението на числата.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2 символни низа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вход, и изведете като резултат конкатениран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със „_“ между двата входни низа.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реално число като вход, и изкарва на конзолата резултата от делението му с цяло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два стринга като вход. След това проверява дали 2рия стринг се съдържа в 1вия. Покажете резултата от проверката на конзолата.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 smtClean="0">
                <a:solidFill>
                  <a:srgbClr val="FF0000"/>
                </a:solidFill>
              </a:rPr>
              <a:t>*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стринг от конзолата, и извежда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-тия символ от стринга, като резултат. </a:t>
            </a:r>
            <a:r>
              <a:rPr lang="bg-BG" sz="3600" dirty="0" smtClean="0">
                <a:solidFill>
                  <a:srgbClr val="FF0000"/>
                </a:solidFill>
              </a:rPr>
              <a:t>*</a:t>
            </a:r>
            <a:endParaRPr lang="ru-RU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променлива?!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828800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99" y="2590800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Множества от стойности с еднакви характеристики</a:t>
            </a:r>
          </a:p>
          <a:p>
            <a:endParaRPr lang="bg-BG" dirty="0" smtClean="0"/>
          </a:p>
          <a:p>
            <a:r>
              <a:rPr lang="bg-BG" dirty="0" smtClean="0"/>
              <a:t>А тези характеристики са: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Име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Размер в паметта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Стойност по подразбиране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5334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[0, +255]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[-32768, +32767]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[-2147483648, +214748647]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0L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[-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9223372036854775808,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+9223372036854775807]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0.0d, [-1.7E+308, +1.7E+308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decimal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 -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стойностен тип от 128 бита,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0.0m [-7.9E+28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+7.9E+28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bool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‘\0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’, [0, +65535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decimal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bool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31424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 на променливи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714750" cy="2952750"/>
          </a:xfrm>
        </p:spPr>
      </p:pic>
    </p:spTree>
    <p:extLst>
      <p:ext uri="{BB962C8B-B14F-4D97-AF65-F5344CB8AC3E}">
        <p14:creationId xmlns:p14="http://schemas.microsoft.com/office/powerpoint/2010/main" val="40561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литерали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литерали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Символни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Литерали за символен низ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245</TotalTime>
  <Words>639</Words>
  <Application>Microsoft Office PowerPoint</Application>
  <PresentationFormat>On-screen Show (4:3)</PresentationFormat>
  <Paragraphs>96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Процедурно програмиране.  Различни типове данни, променливи и оператори </vt:lpstr>
      <vt:lpstr>Процедурно програмиране!?</vt:lpstr>
      <vt:lpstr>Какво е променлива?!</vt:lpstr>
      <vt:lpstr>Променлива</vt:lpstr>
      <vt:lpstr>Типове данни</vt:lpstr>
      <vt:lpstr>Примитивни типове данни</vt:lpstr>
      <vt:lpstr>Видове примитивни типове</vt:lpstr>
      <vt:lpstr>Демонстрация на променливи</vt:lpstr>
      <vt:lpstr>Литерали</vt:lpstr>
      <vt:lpstr>Демонстрация на литерали</vt:lpstr>
      <vt:lpstr>Вход от конзолата</vt:lpstr>
      <vt:lpstr>Аритметични оператори</vt:lpstr>
      <vt:lpstr>PowerPoint Presentation</vt:lpstr>
      <vt:lpstr>Задача</vt:lpstr>
      <vt:lpstr>Тип String</vt:lpstr>
      <vt:lpstr>Демонстрация на String</vt:lpstr>
      <vt:lpstr>Оператори за сравнение</vt:lpstr>
      <vt:lpstr>Демонстрация на оператори за сравнение</vt:lpstr>
      <vt:lpstr>Задача</vt:lpstr>
      <vt:lpstr>Логически оператори</vt:lpstr>
      <vt:lpstr>Пример за логически операции</vt:lpstr>
      <vt:lpstr>Въпроси</vt:lpstr>
      <vt:lpstr>Задачи за домашна работа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Lazar Sestrimski</cp:lastModifiedBy>
  <cp:revision>19</cp:revision>
  <dcterms:created xsi:type="dcterms:W3CDTF">2015-04-29T14:18:36Z</dcterms:created>
  <dcterms:modified xsi:type="dcterms:W3CDTF">2015-06-13T09:02:06Z</dcterms:modified>
</cp:coreProperties>
</file>