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268" r:id="rId17"/>
    <p:sldId id="333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6176" autoAdjust="0"/>
    <p:restoredTop sz="94660"/>
  </p:normalViewPr>
  <p:slideViewPr>
    <p:cSldViewPr>
      <p:cViewPr varScale="1">
        <p:scale>
          <a:sx n="70" d="100"/>
          <a:sy n="70" d="100"/>
        </p:scale>
        <p:origin x="19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Може да итерира върху масиви и колекции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якакъв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12935</TotalTime>
  <Words>369</Words>
  <Application>Microsoft Office PowerPoint</Application>
  <PresentationFormat>On-screen Show (4:3)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94</cp:revision>
  <dcterms:created xsi:type="dcterms:W3CDTF">2015-03-24T20:13:30Z</dcterms:created>
  <dcterms:modified xsi:type="dcterms:W3CDTF">2015-06-23T17:28:37Z</dcterms:modified>
</cp:coreProperties>
</file>