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26" r:id="rId7"/>
    <p:sldId id="312" r:id="rId8"/>
    <p:sldId id="322" r:id="rId9"/>
    <p:sldId id="311" r:id="rId10"/>
    <p:sldId id="314" r:id="rId11"/>
    <p:sldId id="323" r:id="rId12"/>
    <p:sldId id="320" r:id="rId13"/>
    <p:sldId id="313" r:id="rId14"/>
    <p:sldId id="324" r:id="rId15"/>
    <p:sldId id="307" r:id="rId16"/>
    <p:sldId id="315" r:id="rId17"/>
    <p:sldId id="325" r:id="rId18"/>
    <p:sldId id="317" r:id="rId19"/>
    <p:sldId id="316" r:id="rId20"/>
    <p:sldId id="318" r:id="rId21"/>
    <p:sldId id="268" r:id="rId22"/>
    <p:sldId id="290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приема две 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остатък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2200" dirty="0">
                <a:solidFill>
                  <a:srgbClr val="FF0000"/>
                </a:solidFill>
              </a:rPr>
              <a:t>*</a:t>
            </a:r>
            <a:endParaRPr lang="ru-RU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2200" dirty="0">
                <a:solidFill>
                  <a:srgbClr val="FF0000"/>
                </a:solidFill>
              </a:rPr>
              <a:t>*</a:t>
            </a:r>
            <a:endParaRPr lang="ru-RU" sz="2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Напишете задача, която отпечатва на екрана всички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нечетни числа от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bg-BG" dirty="0" smtClean="0">
                <a:solidFill>
                  <a:schemeClr val="bg1"/>
                </a:solidFill>
              </a:rPr>
              <a:t> до </a:t>
            </a:r>
            <a:r>
              <a:rPr lang="en-US" dirty="0" smtClean="0">
                <a:solidFill>
                  <a:schemeClr val="bg1"/>
                </a:solidFill>
              </a:rPr>
              <a:t>n (</a:t>
            </a:r>
            <a:r>
              <a:rPr lang="bg-BG" dirty="0" smtClean="0">
                <a:solidFill>
                  <a:schemeClr val="bg1"/>
                </a:solidFill>
              </a:rPr>
              <a:t>въвежда се от клавиатурата), използвайки цикъла </a:t>
            </a:r>
            <a:r>
              <a:rPr lang="en-US" dirty="0" smtClean="0">
                <a:solidFill>
                  <a:schemeClr val="bg1"/>
                </a:solidFill>
              </a:rPr>
              <a:t>while.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12061</TotalTime>
  <Words>482</Words>
  <Application>Microsoft Office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Задача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60</cp:revision>
  <dcterms:created xsi:type="dcterms:W3CDTF">2015-03-24T20:13:30Z</dcterms:created>
  <dcterms:modified xsi:type="dcterms:W3CDTF">2015-10-28T23:16:42Z</dcterms:modified>
</cp:coreProperties>
</file>