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320" r:id="rId14"/>
    <p:sldId id="268" r:id="rId15"/>
    <p:sldId id="269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660"/>
  </p:normalViewPr>
  <p:slideViewPr>
    <p:cSldViewPr>
      <p:cViewPr varScale="1">
        <p:scale>
          <a:sx n="86" d="100"/>
          <a:sy n="86" d="100"/>
        </p:scale>
        <p:origin x="107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23.10.2015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Напишете програма, която по избор на потребителя прочита от конзолата променлива от тип int, double или string. Ако променливата е int или double, трябва да се увеличи с 1. Ако променливата е string, трябва да се прибави накрая символа "*". Отпечатайте получения резултат на конзолата.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12268</TotalTime>
  <Words>511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SWITCH</vt:lpstr>
      <vt:lpstr>Конструкция SWITCH</vt:lpstr>
      <vt:lpstr>Използване на множество етикети</vt:lpstr>
      <vt:lpstr>Демо на конструкцията SWICH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57</cp:revision>
  <dcterms:created xsi:type="dcterms:W3CDTF">2015-03-24T20:13:30Z</dcterms:created>
  <dcterms:modified xsi:type="dcterms:W3CDTF">2015-10-23T18:21:35Z</dcterms:modified>
</cp:coreProperties>
</file>