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52" r:id="rId6"/>
    <p:sldId id="340" r:id="rId7"/>
    <p:sldId id="337" r:id="rId8"/>
    <p:sldId id="343" r:id="rId9"/>
    <p:sldId id="342" r:id="rId10"/>
    <p:sldId id="353" r:id="rId11"/>
    <p:sldId id="338" r:id="rId12"/>
    <p:sldId id="350" r:id="rId13"/>
    <p:sldId id="348" r:id="rId14"/>
    <p:sldId id="268" r:id="rId15"/>
    <p:sldId id="290" r:id="rId16"/>
    <p:sldId id="349" r:id="rId17"/>
    <p:sldId id="354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53" d="100"/>
          <a:sy n="53" d="100"/>
        </p:scale>
        <p:origin x="57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[2].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4х4, с числата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n-15.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я на екрана в табличен вид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NxN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, и след това намерете сумата по главния диагонал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13223</TotalTime>
  <Words>327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101</cp:revision>
  <dcterms:created xsi:type="dcterms:W3CDTF">2015-03-24T20:13:30Z</dcterms:created>
  <dcterms:modified xsi:type="dcterms:W3CDTF">2015-11-08T13:28:28Z</dcterms:modified>
</cp:coreProperties>
</file>