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404" r:id="rId12"/>
    <p:sldId id="394" r:id="rId13"/>
    <p:sldId id="395" r:id="rId14"/>
    <p:sldId id="403" r:id="rId15"/>
    <p:sldId id="398" r:id="rId16"/>
    <p:sldId id="399" r:id="rId17"/>
    <p:sldId id="333" r:id="rId18"/>
    <p:sldId id="401" r:id="rId19"/>
    <p:sldId id="402" r:id="rId20"/>
    <p:sldId id="268" r:id="rId21"/>
    <p:sldId id="381" r:id="rId22"/>
    <p:sldId id="405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4492" autoAdjust="0"/>
    <p:restoredTop sz="94660"/>
  </p:normalViewPr>
  <p:slideViewPr>
    <p:cSldViewPr>
      <p:cViewPr varScale="1">
        <p:scale>
          <a:sx n="53" d="100"/>
          <a:sy n="53" d="100"/>
        </p:scale>
        <p:origin x="52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</a:t>
            </a:r>
            <a:r>
              <a:rPr lang="bg-BG" dirty="0">
                <a:solidFill>
                  <a:schemeClr val="accent6"/>
                </a:solidFill>
              </a:rPr>
              <a:t>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2 числа като параметър и отпечатва на екрана </a:t>
            </a:r>
            <a:r>
              <a:rPr lang="bg-BG" sz="2800" smtClean="0">
                <a:solidFill>
                  <a:schemeClr val="bg1">
                    <a:lumMod val="95000"/>
                  </a:schemeClr>
                </a:solidFill>
              </a:rPr>
              <a:t>тяхната сума.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2 числа като параметър и връща тяхната сума като резултат.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щ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приема като параметър масив от числа и го изписва на екрана в обратен ред. 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Направете същия метод, който приема като параметър низ от символи </a:t>
            </a:r>
            <a:r>
              <a:rPr lang="bg-BG" sz="2800" dirty="0" smtClean="0">
                <a:solidFill>
                  <a:schemeClr val="bg1"/>
                </a:solidFill>
              </a:rPr>
              <a:t>и го изписва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 екрана в обратен ред.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метод, който при подадено име отпечатва в конзолата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Greeting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метод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приема 3 параметъра - цели числа и ги умножава едно с друго. Извикайте функцията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0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пъти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 различни произволни числа.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метод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параметър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– число,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"четно",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е четно, и "нечетно ",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е нечетно.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действието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фукцията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няколко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примера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метод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 с два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целочислени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параметъра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по-голямото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двете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числа. 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прочита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три цели числа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използвайки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метода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</a:t>
            </a:r>
            <a:r>
              <a:rPr lang="bg-BG" sz="2600" b="1" dirty="0" smtClean="0">
                <a:solidFill>
                  <a:schemeClr val="accent6"/>
                </a:solidFill>
              </a:rPr>
              <a:t>малка </a:t>
            </a:r>
            <a:r>
              <a:rPr lang="ru-RU" sz="2600" b="1" dirty="0" smtClean="0">
                <a:solidFill>
                  <a:schemeClr val="accent6"/>
                </a:solidFill>
              </a:rPr>
              <a:t>буква</a:t>
            </a:r>
            <a:r>
              <a:rPr lang="ru-RU" sz="2600" b="1" dirty="0">
                <a:solidFill>
                  <a:schemeClr val="accent6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</a:t>
            </a:r>
            <a:r>
              <a:rPr lang="ru-RU" sz="2600" b="1" dirty="0" err="1">
                <a:solidFill>
                  <a:schemeClr val="accent6"/>
                </a:solidFill>
              </a:rPr>
              <a:t>правилото</a:t>
            </a:r>
            <a:r>
              <a:rPr lang="ru-RU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 smtClean="0">
                <a:solidFill>
                  <a:schemeClr val="accent6"/>
                </a:solidFill>
              </a:rPr>
              <a:t>camelCase</a:t>
            </a:r>
            <a:r>
              <a:rPr lang="ru-RU" sz="2600" b="1" dirty="0" smtClean="0">
                <a:solidFill>
                  <a:schemeClr val="accent6"/>
                </a:solidFill>
              </a:rPr>
              <a:t>.</a:t>
            </a:r>
            <a:endParaRPr lang="ru-RU" sz="2600" b="1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15595</TotalTime>
  <Words>616</Words>
  <Application>Microsoft Office PowerPoint</Application>
  <PresentationFormat>On-screen Show (4:3)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Методи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Задача</vt:lpstr>
      <vt:lpstr>Връщане на стойност от методите</vt:lpstr>
      <vt:lpstr>Демо - връщане на стойност</vt:lpstr>
      <vt:lpstr>Задача</vt:lpstr>
      <vt:lpstr>Променлив брой параметри</vt:lpstr>
      <vt:lpstr>Демо - променлив брой параметри</vt:lpstr>
      <vt:lpstr>Задача</vt:lpstr>
      <vt:lpstr>Живот на променливите</vt:lpstr>
      <vt:lpstr>Демо - живот на променливите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174</cp:revision>
  <dcterms:created xsi:type="dcterms:W3CDTF">2015-03-24T20:13:30Z</dcterms:created>
  <dcterms:modified xsi:type="dcterms:W3CDTF">2015-11-08T13:01:10Z</dcterms:modified>
</cp:coreProperties>
</file>