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64" r:id="rId3"/>
    <p:sldId id="393" r:id="rId4"/>
    <p:sldId id="392" r:id="rId5"/>
    <p:sldId id="368" r:id="rId6"/>
    <p:sldId id="391" r:id="rId7"/>
    <p:sldId id="322" r:id="rId8"/>
    <p:sldId id="390" r:id="rId9"/>
    <p:sldId id="396" r:id="rId10"/>
    <p:sldId id="397" r:id="rId11"/>
    <p:sldId id="404" r:id="rId12"/>
    <p:sldId id="394" r:id="rId13"/>
    <p:sldId id="395" r:id="rId14"/>
    <p:sldId id="403" r:id="rId15"/>
    <p:sldId id="398" r:id="rId16"/>
    <p:sldId id="399" r:id="rId17"/>
    <p:sldId id="333" r:id="rId18"/>
    <p:sldId id="401" r:id="rId19"/>
    <p:sldId id="402" r:id="rId20"/>
    <p:sldId id="268" r:id="rId21"/>
    <p:sldId id="381" r:id="rId22"/>
    <p:sldId id="405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4492" autoAdjust="0"/>
    <p:restoredTop sz="94660"/>
  </p:normalViewPr>
  <p:slideViewPr>
    <p:cSldViewPr>
      <p:cViewPr varScale="1">
        <p:scale>
          <a:sx n="86" d="100"/>
          <a:sy n="86" d="100"/>
        </p:scale>
        <p:origin x="140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8.11.2015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Метод</a:t>
            </a:r>
            <a:r>
              <a:rPr lang="bg-BG" dirty="0">
                <a:solidFill>
                  <a:schemeClr val="accent6"/>
                </a:solidFill>
              </a:rPr>
              <a:t>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Преизползване на програмен код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Демо - параметри на методите</a:t>
            </a:r>
          </a:p>
        </p:txBody>
      </p:sp>
      <p:pic>
        <p:nvPicPr>
          <p:cNvPr id="1026" name="Picture 2" descr="http://faculty.orangecoastcollege.edu/sgilbert/book/10-2-ArraysAndMethods-B/images/z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4290312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отпечатва на екрана </a:t>
            </a:r>
            <a:r>
              <a:rPr lang="bg-BG" sz="2800" smtClean="0">
                <a:solidFill>
                  <a:schemeClr val="bg1">
                    <a:lumMod val="95000"/>
                  </a:schemeClr>
                </a:solidFill>
              </a:rPr>
              <a:t>тяхната сума.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Връщане на стойност от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връщат стойност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Типа на връщаната стойност трябва да бъде дефиниран при декларацията на функцията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Връщането на резултат се извършва с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връщане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стойност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 descr="http://hiyougami.webs.com/return-wallpaper-1920x10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4334933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9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получава 2 числа като параметър и връща тяхната сума като резултат.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0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accent6"/>
                </a:solidFill>
              </a:rPr>
              <a:t>Променлив </a:t>
            </a:r>
            <a:r>
              <a:rPr lang="bg-BG" sz="4000" dirty="0">
                <a:solidFill>
                  <a:schemeClr val="accent6"/>
                </a:solidFill>
              </a:rPr>
              <a:t>б</a:t>
            </a:r>
            <a:r>
              <a:rPr lang="ru-RU" sz="4000" dirty="0" smtClean="0">
                <a:solidFill>
                  <a:schemeClr val="accent6"/>
                </a:solidFill>
              </a:rPr>
              <a:t>рой параметри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Ед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метод може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 променлив брой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трябва да са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щ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обхождат като масив</a:t>
            </a:r>
          </a:p>
        </p:txBody>
      </p:sp>
    </p:spTree>
    <p:extLst>
      <p:ext uri="{BB962C8B-B14F-4D97-AF65-F5344CB8AC3E}">
        <p14:creationId xmlns:p14="http://schemas.microsoft.com/office/powerpoint/2010/main" val="27758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роменлив </a:t>
            </a:r>
            <a:r>
              <a:rPr lang="bg-BG" dirty="0">
                <a:solidFill>
                  <a:schemeClr val="accent6"/>
                </a:solidFill>
              </a:rPr>
              <a:t>б</a:t>
            </a:r>
            <a:r>
              <a:rPr lang="ru-RU" dirty="0">
                <a:solidFill>
                  <a:schemeClr val="accent6"/>
                </a:solidFill>
              </a:rPr>
              <a:t>рой параметри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981200"/>
            <a:ext cx="3324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</a:t>
            </a:r>
            <a:r>
              <a:rPr lang="bg-BG" dirty="0">
                <a:solidFill>
                  <a:schemeClr val="accent6"/>
                </a:solidFill>
              </a:rPr>
              <a:t>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Дефинирайте метод, който приема като параметър масив от числа и го изписва на екрана в обратен ред. </a:t>
            </a:r>
          </a:p>
          <a:p>
            <a:pPr marL="0" indent="0">
              <a:buNone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Направете същия метод, който приема като параметър низ от символи </a:t>
            </a:r>
            <a:r>
              <a:rPr lang="bg-BG" sz="2800" dirty="0" smtClean="0">
                <a:solidFill>
                  <a:schemeClr val="bg1"/>
                </a:solidFill>
              </a:rPr>
              <a:t>и го изписва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на екрана в обратен ред.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Живот на променливите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живеят в рамките на къдрави скоби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След като напуснат къдравите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скоби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 които са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дефинирани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променливите спират да съществуват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„живеят“ възможно най-малко време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променливите да се дефинират точно преди да започнат да се използват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ж</a:t>
            </a:r>
            <a:r>
              <a:rPr lang="bg-BG" dirty="0" smtClean="0">
                <a:solidFill>
                  <a:schemeClr val="accent6"/>
                </a:solidFill>
              </a:rPr>
              <a:t>ивот </a:t>
            </a:r>
            <a:r>
              <a:rPr lang="bg-BG" dirty="0">
                <a:solidFill>
                  <a:schemeClr val="accent6"/>
                </a:solidFill>
              </a:rPr>
              <a:t>на променливите</a:t>
            </a:r>
          </a:p>
        </p:txBody>
      </p:sp>
      <p:pic>
        <p:nvPicPr>
          <p:cNvPr id="4" name="Picture 3" descr="http://www.upliftt.com/wp-content/uploads/2013/06/Lifetime-420x2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3513909" cy="179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8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съставна част от програмата, която решава даден проб­лем.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представляват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именувани парчета 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 помощта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се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преизползва дадена функционалност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Помагат за организацията на кода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1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работа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метод, който при подадено име отпечатва в конзолата "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Greeting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&lt;name&gt;!" (Напишете програма, която тества този метод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метод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3 параметъра - цели числа и ги умножава едно с друго. Извикайте функцията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0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пъти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 различни произволни числа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Дефинирайте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метод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приема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един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параметър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– число,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"четно",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е четно, и "нечетно ",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ако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е нечетно.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Демонстрирайте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действието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фукцията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няколко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примера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Задачи за домашна </a:t>
            </a:r>
            <a:r>
              <a:rPr lang="bg-BG" dirty="0" smtClean="0">
                <a:solidFill>
                  <a:schemeClr val="accent6"/>
                </a:solidFill>
              </a:rPr>
              <a:t>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Създайте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метод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 с два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целочислени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параметъра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който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по-голямото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двете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числа. 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прочита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три цели числа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отпечатва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най-голямото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тях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използвайки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метода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axNumber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().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75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 наричаме регистрирането на метода, за да бъде видим в останалата част на програмата.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Имплементация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метода, е реалното написване на кода, който решава конкретен проблем, заради който се създава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Извикване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е процесът на стартиране и изпълнение на вече декларирания и създаден метод, от друго място на програмата.</a:t>
            </a:r>
          </a:p>
        </p:txBody>
      </p:sp>
    </p:spTree>
    <p:extLst>
      <p:ext uri="{BB962C8B-B14F-4D97-AF65-F5344CB8AC3E}">
        <p14:creationId xmlns:p14="http://schemas.microsoft.com/office/powerpoint/2010/main" val="13826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Сигнатура на метод: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[modifier] </a:t>
            </a:r>
            <a:r>
              <a:rPr lang="en-US" sz="2000" dirty="0">
                <a:solidFill>
                  <a:schemeClr val="accent6"/>
                </a:solidFill>
              </a:rPr>
              <a:t>&lt;</a:t>
            </a:r>
            <a:r>
              <a:rPr lang="en-US" sz="2000" dirty="0" err="1">
                <a:solidFill>
                  <a:schemeClr val="accent6"/>
                </a:solidFill>
              </a:rPr>
              <a:t>return_type</a:t>
            </a:r>
            <a:r>
              <a:rPr lang="en-US" sz="2000" dirty="0">
                <a:solidFill>
                  <a:schemeClr val="accent6"/>
                </a:solidFill>
              </a:rPr>
              <a:t>&gt; </a:t>
            </a:r>
            <a:r>
              <a:rPr lang="en-US" sz="2000" dirty="0" smtClean="0">
                <a:solidFill>
                  <a:schemeClr val="accent6"/>
                </a:solidFill>
              </a:rPr>
              <a:t>&lt;</a:t>
            </a:r>
            <a:r>
              <a:rPr lang="en-US" sz="2000" dirty="0" err="1" smtClean="0">
                <a:solidFill>
                  <a:schemeClr val="accent6"/>
                </a:solidFill>
              </a:rPr>
              <a:t>method_name</a:t>
            </a:r>
            <a:r>
              <a:rPr lang="en-US" sz="2000" dirty="0">
                <a:solidFill>
                  <a:schemeClr val="accent6"/>
                </a:solidFill>
              </a:rPr>
              <a:t>&gt;([&lt;</a:t>
            </a:r>
            <a:r>
              <a:rPr lang="en-US" sz="2000" dirty="0" err="1">
                <a:solidFill>
                  <a:schemeClr val="accent6"/>
                </a:solidFill>
              </a:rPr>
              <a:t>param_list</a:t>
            </a:r>
            <a:r>
              <a:rPr lang="en-US" sz="2000" dirty="0">
                <a:solidFill>
                  <a:schemeClr val="accent6"/>
                </a:solidFill>
              </a:rPr>
              <a:t>&gt;])</a:t>
            </a:r>
            <a:endParaRPr lang="ru-RU" sz="2000" dirty="0">
              <a:solidFill>
                <a:schemeClr val="accent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</a:p>
          <a:p>
            <a:pPr marL="800100" lvl="2" indent="0"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smtClean="0">
                <a:solidFill>
                  <a:schemeClr val="accent6"/>
                </a:solidFill>
              </a:rPr>
              <a:t>print(String</a:t>
            </a:r>
            <a:r>
              <a:rPr lang="en-US" sz="2000" dirty="0">
                <a:solidFill>
                  <a:schemeClr val="accent6"/>
                </a:solidFill>
              </a:rPr>
              <a:t>[] </a:t>
            </a:r>
            <a:r>
              <a:rPr lang="en-US" sz="2000" dirty="0" smtClean="0">
                <a:solidFill>
                  <a:schemeClr val="accent6"/>
                </a:solidFill>
              </a:rPr>
              <a:t>items)</a:t>
            </a:r>
            <a:endParaRPr lang="ru-RU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– методи (или функции)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7400"/>
            <a:ext cx="40862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Методи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5259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N.B!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При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определяне на името на метод се препоръчва да се спазват следните правила: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описва неговата цел.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започва с </a:t>
            </a:r>
            <a:r>
              <a:rPr lang="bg-BG" sz="2600" b="1" dirty="0" smtClean="0">
                <a:solidFill>
                  <a:schemeClr val="accent6"/>
                </a:solidFill>
              </a:rPr>
              <a:t>малка </a:t>
            </a:r>
            <a:r>
              <a:rPr lang="ru-RU" sz="2600" b="1" dirty="0" smtClean="0">
                <a:solidFill>
                  <a:schemeClr val="accent6"/>
                </a:solidFill>
              </a:rPr>
              <a:t>буква</a:t>
            </a:r>
            <a:r>
              <a:rPr lang="ru-RU" sz="2600" b="1" dirty="0">
                <a:solidFill>
                  <a:schemeClr val="accent6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Трябва </a:t>
            </a:r>
            <a:r>
              <a:rPr lang="ru-RU" sz="2600" b="1" dirty="0">
                <a:solidFill>
                  <a:schemeClr val="accent6"/>
                </a:solidFill>
              </a:rPr>
              <a:t>да се прилага </a:t>
            </a:r>
            <a:r>
              <a:rPr lang="ru-RU" sz="2600" b="1" dirty="0" err="1">
                <a:solidFill>
                  <a:schemeClr val="accent6"/>
                </a:solidFill>
              </a:rPr>
              <a:t>правилото</a:t>
            </a:r>
            <a:r>
              <a:rPr lang="ru-RU" sz="2600" b="1" dirty="0">
                <a:solidFill>
                  <a:schemeClr val="accent6"/>
                </a:solidFill>
              </a:rPr>
              <a:t> </a:t>
            </a:r>
            <a:r>
              <a:rPr lang="en-US" sz="2600" b="1" dirty="0" err="1" smtClean="0">
                <a:solidFill>
                  <a:schemeClr val="accent6"/>
                </a:solidFill>
              </a:rPr>
              <a:t>Camel</a:t>
            </a:r>
            <a:r>
              <a:rPr lang="en-US" sz="2600" b="1" dirty="0" err="1" smtClean="0">
                <a:solidFill>
                  <a:schemeClr val="accent6"/>
                </a:solidFill>
              </a:rPr>
              <a:t>Case</a:t>
            </a:r>
            <a:r>
              <a:rPr lang="ru-RU" sz="2600" b="1" dirty="0" smtClean="0">
                <a:solidFill>
                  <a:schemeClr val="accent6"/>
                </a:solidFill>
              </a:rPr>
              <a:t>.</a:t>
            </a:r>
            <a:endParaRPr lang="ru-RU" sz="2600" b="1" dirty="0">
              <a:solidFill>
                <a:schemeClr val="accent6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2600" b="1" dirty="0" smtClean="0">
                <a:solidFill>
                  <a:schemeClr val="accent6"/>
                </a:solidFill>
              </a:rPr>
              <a:t>Името </a:t>
            </a:r>
            <a:r>
              <a:rPr lang="ru-RU" sz="2600" b="1" dirty="0">
                <a:solidFill>
                  <a:schemeClr val="accent6"/>
                </a:solidFill>
              </a:rPr>
              <a:t>на метода трябва да е съставено от глагол или от двойка - глагол и съществително име.</a:t>
            </a:r>
          </a:p>
        </p:txBody>
      </p:sp>
    </p:spTree>
    <p:extLst>
      <p:ext uri="{BB962C8B-B14F-4D97-AF65-F5344CB8AC3E}">
        <p14:creationId xmlns:p14="http://schemas.microsoft.com/office/powerpoint/2010/main" val="428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Методите могат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да приемат параметри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Параметрите се декларират при дефинирането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съответния метод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Могат да съществуват различни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методи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едно и също име, но да приемат различен брой или тип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параметри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bg-BG" dirty="0">
                <a:solidFill>
                  <a:schemeClr val="accent6"/>
                </a:solidFill>
              </a:rPr>
              <a:t>п</a:t>
            </a:r>
            <a:r>
              <a:rPr lang="bg-BG" dirty="0" smtClean="0">
                <a:solidFill>
                  <a:schemeClr val="accent6"/>
                </a:solidFill>
              </a:rPr>
              <a:t>араметри </a:t>
            </a:r>
            <a:r>
              <a:rPr lang="bg-BG" dirty="0">
                <a:solidFill>
                  <a:schemeClr val="accent6"/>
                </a:solidFill>
              </a:rPr>
              <a:t>на </a:t>
            </a:r>
            <a:r>
              <a:rPr lang="bg-BG" dirty="0" smtClean="0">
                <a:solidFill>
                  <a:schemeClr val="accent6"/>
                </a:solidFill>
              </a:rPr>
              <a:t>методите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 descr="http://mathinsight.org/media/image/image/function_machine_paramet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9" y="2057400"/>
            <a:ext cx="3731891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63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sz="4000" dirty="0" smtClean="0">
                <a:solidFill>
                  <a:schemeClr val="accent6"/>
                </a:solidFill>
              </a:rPr>
              <a:t>Параметри на методите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примитивен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се копира и метода работи с неговото копие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Подаване на аргументи от </a:t>
            </a:r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- параметъра не се копира, а се работи с оригинала</a:t>
            </a:r>
          </a:p>
        </p:txBody>
      </p:sp>
    </p:spTree>
    <p:extLst>
      <p:ext uri="{BB962C8B-B14F-4D97-AF65-F5344CB8AC3E}">
        <p14:creationId xmlns:p14="http://schemas.microsoft.com/office/powerpoint/2010/main" val="42816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15319</TotalTime>
  <Words>616</Words>
  <Application>Microsoft Office PowerPoint</Application>
  <PresentationFormat>On-screen Show (4:3)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Методи</vt:lpstr>
      <vt:lpstr>Методи (или функции)</vt:lpstr>
      <vt:lpstr>Методи</vt:lpstr>
      <vt:lpstr>Методи</vt:lpstr>
      <vt:lpstr>Демо – методи (или функции)</vt:lpstr>
      <vt:lpstr>Методи</vt:lpstr>
      <vt:lpstr>Параметри на методите</vt:lpstr>
      <vt:lpstr>Демо - параметри на методите</vt:lpstr>
      <vt:lpstr>Параметри на методите</vt:lpstr>
      <vt:lpstr>Демо - параметри на методите</vt:lpstr>
      <vt:lpstr>Задача</vt:lpstr>
      <vt:lpstr>Връщане на стойност от методите</vt:lpstr>
      <vt:lpstr>Демо - връщане на стойност</vt:lpstr>
      <vt:lpstr>Задача</vt:lpstr>
      <vt:lpstr>Променлив брой параметри</vt:lpstr>
      <vt:lpstr>Демо - променлив брой параметри</vt:lpstr>
      <vt:lpstr>Задача</vt:lpstr>
      <vt:lpstr>Живот на променливите</vt:lpstr>
      <vt:lpstr>Демо - живот на променливите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171</cp:revision>
  <dcterms:created xsi:type="dcterms:W3CDTF">2015-03-24T20:13:30Z</dcterms:created>
  <dcterms:modified xsi:type="dcterms:W3CDTF">2015-11-08T07:14:55Z</dcterms:modified>
</cp:coreProperties>
</file>