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78" r:id="rId12"/>
    <p:sldId id="268" r:id="rId13"/>
    <p:sldId id="263" r:id="rId14"/>
    <p:sldId id="280" r:id="rId15"/>
    <p:sldId id="281" r:id="rId16"/>
    <p:sldId id="279" r:id="rId17"/>
    <p:sldId id="265" r:id="rId18"/>
    <p:sldId id="266" r:id="rId19"/>
    <p:sldId id="267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78" d="100"/>
          <a:sy n="78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37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задача, която приема 2 стринга от конзолата, и изкарва на екрана конкатенацията 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вход,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делението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му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24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2200" dirty="0" smtClean="0">
                <a:solidFill>
                  <a:srgbClr val="FF0000"/>
                </a:solidFill>
              </a:rPr>
              <a:t>*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 низ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2200" dirty="0" smtClean="0">
                <a:solidFill>
                  <a:srgbClr val="FF0000"/>
                </a:solidFill>
              </a:rPr>
              <a:t>*</a:t>
            </a:r>
            <a:endParaRPr lang="bg-BG" sz="2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768, +32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767]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648, +2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0L, [-9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808, +9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807]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0.0d, [-1.7E+308, +1.7E+308]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‘\u0000’, [0, +65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535]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 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435</TotalTime>
  <Words>699</Words>
  <Application>Microsoft Office PowerPoint</Application>
  <PresentationFormat>On-screen Show (4:3)</PresentationFormat>
  <Paragraphs>96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Тип String</vt:lpstr>
      <vt:lpstr>Демонстрация на String</vt:lpstr>
      <vt:lpstr>Вход от конзолата</vt:lpstr>
      <vt:lpstr>Четене и писане в конзолата</vt:lpstr>
      <vt:lpstr>PowerPoint Presentation</vt:lpstr>
      <vt:lpstr>Задача</vt:lpstr>
      <vt:lpstr>Аритметични оператори</vt:lpstr>
      <vt:lpstr>PowerPoint Presentation</vt:lpstr>
      <vt:lpstr>Задача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Lazar Sestrimski</cp:lastModifiedBy>
  <cp:revision>34</cp:revision>
  <dcterms:created xsi:type="dcterms:W3CDTF">2015-04-29T14:18:36Z</dcterms:created>
  <dcterms:modified xsi:type="dcterms:W3CDTF">2015-10-28T23:10:14Z</dcterms:modified>
</cp:coreProperties>
</file>