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60"/>
  </p:normalViewPr>
  <p:slideViewPr>
    <p:cSldViewPr>
      <p:cViewPr varScale="1">
        <p:scale>
          <a:sx n="86" d="100"/>
          <a:sy n="86" d="100"/>
        </p:scale>
        <p:origin x="107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12268</TotalTime>
  <Words>458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SWITCH</vt:lpstr>
      <vt:lpstr>Конструкция SWITCH</vt:lpstr>
      <vt:lpstr>Използване на множество етикети</vt:lpstr>
      <vt:lpstr>Демо на конструкцията SWICH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58</cp:revision>
  <dcterms:created xsi:type="dcterms:W3CDTF">2015-03-24T20:13:30Z</dcterms:created>
  <dcterms:modified xsi:type="dcterms:W3CDTF">2015-10-28T23:12:01Z</dcterms:modified>
</cp:coreProperties>
</file>