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309" r:id="rId4"/>
    <p:sldId id="321" r:id="rId5"/>
    <p:sldId id="310" r:id="rId6"/>
    <p:sldId id="326" r:id="rId7"/>
    <p:sldId id="312" r:id="rId8"/>
    <p:sldId id="322" r:id="rId9"/>
    <p:sldId id="311" r:id="rId10"/>
    <p:sldId id="314" r:id="rId11"/>
    <p:sldId id="323" r:id="rId12"/>
    <p:sldId id="320" r:id="rId13"/>
    <p:sldId id="313" r:id="rId14"/>
    <p:sldId id="324" r:id="rId15"/>
    <p:sldId id="307" r:id="rId16"/>
    <p:sldId id="315" r:id="rId17"/>
    <p:sldId id="325" r:id="rId18"/>
    <p:sldId id="317" r:id="rId19"/>
    <p:sldId id="316" r:id="rId20"/>
    <p:sldId id="318" r:id="rId21"/>
    <p:sldId id="268" r:id="rId22"/>
    <p:sldId id="290" r:id="rId2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27.10.2015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27.10.2015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27.10.2015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27.10.2015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Циклично повторение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4 части: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Инициализация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;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Проверка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Помяна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9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</a:t>
            </a:r>
            <a:r>
              <a:rPr lang="en-US" dirty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 for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(initialization;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check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тяло на вложения цикъл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events.hooplanow.com/system/places_images/7100/original/Loop_Logo_on_White.png?1335292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4510088" cy="175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14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която приема две числа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Програмата трябва да пресметне колко 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степен М.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Прекъсване на изпълнението с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Оператор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прекъсва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изпълнението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Важи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цикли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Кодъ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след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 се 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Използвайте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само, когато се налага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4.bp.blogspot.com/-leMLNLY3vDg/TWFm8I1gl5I/AAAAAAAABFI/ABXMNWXvrJk/s400/Team%252BNo%252BBrea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1200"/>
            <a:ext cx="2590800" cy="254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кара потребителя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числа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сумира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Края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настъпва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единствено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когато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потребителя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въведе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19641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Операторът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Предизвиква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нова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Кода под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не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разлика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оператора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continue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продължава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3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uraniuminvestingnews.com/files/2010/08/uranium-prices-continue-to-clim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09800"/>
            <a:ext cx="3612781" cy="244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5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даден блок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завъртане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нарича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итерация.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изпълняват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вярно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Помагат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пресмятане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изчерпване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Цикли,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безкрайно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пораждат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грешка.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извежда на конзолата всички числа от 1 до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100,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които се делят или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7,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или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11,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без остатък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 до N.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 до N,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не се делят на 3 и 7.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чете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поредица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цели числа (примерно 5 числа)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най-малкото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най-голямото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тях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пресмята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N!/K!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и K (1&lt;K&lt;N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bg-BG" sz="4000" dirty="0">
                <a:solidFill>
                  <a:srgbClr val="FF0000"/>
                </a:solidFill>
              </a:rPr>
              <a:t>*</a:t>
            </a:r>
            <a:endParaRPr lang="ru-RU" sz="4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пресмята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N!*K!/(N-K)!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и K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bg-BG" sz="4000" dirty="0">
                <a:solidFill>
                  <a:srgbClr val="FF0000"/>
                </a:solidFill>
              </a:rPr>
              <a:t>*</a:t>
            </a:r>
            <a:endParaRPr lang="ru-RU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блок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определено условие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изпълнено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тялото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условие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скобите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u="sng" dirty="0" smtClean="0">
                <a:solidFill>
                  <a:schemeClr val="bg1">
                    <a:lumMod val="95000"/>
                  </a:schemeClr>
                </a:solidFill>
              </a:rPr>
              <a:t>NB!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Препоръчително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поставят скоби </a:t>
            </a: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WHILE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greenbusinessmatters.com/wp-content/uploads/2012/04/cra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97088"/>
            <a:ext cx="2886897" cy="26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Напишете задача, която отпечатва на екрана всички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нечетни числа от 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bg-BG" dirty="0" smtClean="0">
                <a:solidFill>
                  <a:schemeClr val="bg1"/>
                </a:solidFill>
              </a:rPr>
              <a:t> до </a:t>
            </a:r>
            <a:r>
              <a:rPr lang="en-US" dirty="0" smtClean="0">
                <a:solidFill>
                  <a:schemeClr val="bg1"/>
                </a:solidFill>
              </a:rPr>
              <a:t>n (</a:t>
            </a:r>
            <a:r>
              <a:rPr lang="bg-BG" dirty="0" smtClean="0">
                <a:solidFill>
                  <a:schemeClr val="bg1"/>
                </a:solidFill>
              </a:rPr>
              <a:t>въвежда се от клавиатурата), използвайки цикъла </a:t>
            </a:r>
            <a:r>
              <a:rPr lang="en-US" dirty="0" smtClean="0">
                <a:solidFill>
                  <a:schemeClr val="bg1"/>
                </a:solidFill>
              </a:rPr>
              <a:t>while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7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Подобен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цъкъла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while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проверява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след всяка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веднъж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 {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media2.wnyc.org/i/620/372/c/80/photologue/photos/train_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81742"/>
            <a:ext cx="3856761" cy="23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3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12061</TotalTime>
  <Words>482</Words>
  <Application>Microsoft Office PowerPoint</Application>
  <PresentationFormat>On-screen Show (4:3)</PresentationFormat>
  <Paragraphs>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Цикли</vt:lpstr>
      <vt:lpstr>Цикли</vt:lpstr>
      <vt:lpstr>Цикълът WHILE () {…}</vt:lpstr>
      <vt:lpstr>Цикълът WHILE () {…}</vt:lpstr>
      <vt:lpstr>Демо на цикъла WHILE () {…}</vt:lpstr>
      <vt:lpstr>Задача</vt:lpstr>
      <vt:lpstr>Цикълът DO {…} WHILE ()</vt:lpstr>
      <vt:lpstr>Цикълът DO {…} WHILE ()</vt:lpstr>
      <vt:lpstr>Демо на цикъла DO {…} WHILE ()</vt:lpstr>
      <vt:lpstr>Цикълът FOR () {…}</vt:lpstr>
      <vt:lpstr>Цикълът FOR () {…}</vt:lpstr>
      <vt:lpstr>Вложени цикли</vt:lpstr>
      <vt:lpstr>Цикълът FOR () {…}</vt:lpstr>
      <vt:lpstr>Задача</vt:lpstr>
      <vt:lpstr>Прекъсване на изпълнението с оператора BREAK</vt:lpstr>
      <vt:lpstr>Демо на оператора BREAK</vt:lpstr>
      <vt:lpstr>Задача</vt:lpstr>
      <vt:lpstr>Операторът CONTINUE</vt:lpstr>
      <vt:lpstr>Демо на оператора CONTINUE</vt:lpstr>
      <vt:lpstr>Задача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59</cp:revision>
  <dcterms:created xsi:type="dcterms:W3CDTF">2015-03-24T20:13:30Z</dcterms:created>
  <dcterms:modified xsi:type="dcterms:W3CDTF">2015-10-27T21:24:51Z</dcterms:modified>
</cp:coreProperties>
</file>