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35" autoAdjust="0"/>
  </p:normalViewPr>
  <p:slideViewPr>
    <p:cSldViewPr>
      <p:cViewPr varScale="1">
        <p:scale>
          <a:sx n="84" d="100"/>
          <a:sy n="84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Неща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които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задължително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трябва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да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знаем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3687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Какво представлява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Какво е обфускация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Софтуерни виртуални </a:t>
            </a:r>
            <a:r>
              <a:rPr lang="bg-BG" dirty="0" smtClean="0">
                <a:solidFill>
                  <a:schemeClr val="bg1"/>
                </a:solidFill>
              </a:rPr>
              <a:t>машин</a:t>
            </a:r>
            <a:r>
              <a:rPr lang="bg-BG" dirty="0" smtClean="0"/>
              <a:t>и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676400"/>
            <a:ext cx="7848600" cy="3611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Видове бази данни</a:t>
            </a:r>
            <a:r>
              <a:rPr lang="bg-BG" dirty="0" smtClean="0"/>
              <a:t>?</a:t>
            </a: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2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 smtClean="0"/>
              <a:t>Какво </a:t>
            </a:r>
            <a:r>
              <a:rPr lang="bg-BG" dirty="0"/>
              <a:t>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Как да покажем разширението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Видове </a:t>
            </a:r>
            <a:r>
              <a:rPr lang="bg-BG" dirty="0" smtClean="0"/>
              <a:t>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848600" cy="3459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Date and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Device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3687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Windows registry e </a:t>
            </a:r>
            <a:r>
              <a:rPr lang="bg-BG" dirty="0" err="1" smtClean="0"/>
              <a:t>библ</a:t>
            </a:r>
            <a:r>
              <a:rPr lang="en-US" dirty="0" smtClean="0"/>
              <a:t>o</a:t>
            </a:r>
            <a:r>
              <a:rPr lang="bg-BG" dirty="0" err="1" smtClean="0"/>
              <a:t>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848600" cy="3535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Видове сървъри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373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3840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684</TotalTime>
  <Words>192</Words>
  <Application>Microsoft Office PowerPoint</Application>
  <PresentationFormat>On-screen Show (4:3)</PresentationFormat>
  <Paragraphs>62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Lazar Sestrimski</cp:lastModifiedBy>
  <cp:revision>15</cp:revision>
  <dcterms:created xsi:type="dcterms:W3CDTF">2015-04-22T07:15:12Z</dcterms:created>
  <dcterms:modified xsi:type="dcterms:W3CDTF">2015-10-16T21:48:57Z</dcterms:modified>
</cp:coreProperties>
</file>