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9" r:id="rId5"/>
    <p:sldId id="282" r:id="rId6"/>
    <p:sldId id="281" r:id="rId7"/>
    <p:sldId id="263" r:id="rId8"/>
    <p:sldId id="264" r:id="rId9"/>
    <p:sldId id="265" r:id="rId10"/>
    <p:sldId id="283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Езици за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да  накараме компютрите да правят това, което искаме?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вашата първа програма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да извежда на екрана следния текст: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Hello World! This is my first program!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десктоп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Уеб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мобилни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Разработка на игри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Дефиниция: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изкуствен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управляват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поведението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машина,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обикновено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синтаксис и семантика,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неговата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структура и значение. Жизнен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последователните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фази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 разработка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Предназначение: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писане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карат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извършва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определени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изчисления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алгоритми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за управление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външни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устройства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принтери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роботи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др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Целева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група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комуникация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инструкции между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за управление на дадено устройство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друго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Езици от ниско ниво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Машинни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езици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Асемблерни езици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Езици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високо ниво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Процедурно-ориентирани езици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Обектно-ориентирани езици</a:t>
            </a:r>
          </a:p>
        </p:txBody>
      </p:sp>
    </p:spTree>
    <p:extLst>
      <p:ext uri="{BB962C8B-B14F-4D97-AF65-F5344CB8AC3E}">
        <p14:creationId xmlns:p14="http://schemas.microsoft.com/office/powerpoint/2010/main" val="39807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Компилатори и Интерпретатори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Компилаторът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изходния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 в код, готов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последствие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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Интерпретаторът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изходния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веднага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Какво означава алгоритъм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изгражда един алгоритъм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тества един алгоритъм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C:\Users\Lazar\Desktop\Algor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52411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230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Езици за програмиране</vt:lpstr>
      <vt:lpstr>Видове програмиране</vt:lpstr>
      <vt:lpstr>Програмни езици</vt:lpstr>
      <vt:lpstr>Програмни езици</vt:lpstr>
      <vt:lpstr>Програмни езици</vt:lpstr>
      <vt:lpstr>Компилатори и Интерпретатори</vt:lpstr>
      <vt:lpstr>Алгоритми</vt:lpstr>
      <vt:lpstr>Демонстрация на алгоритъм</vt:lpstr>
      <vt:lpstr>Въпроси</vt:lpstr>
      <vt:lpstr>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34</cp:revision>
  <dcterms:created xsi:type="dcterms:W3CDTF">2015-03-24T20:13:30Z</dcterms:created>
  <dcterms:modified xsi:type="dcterms:W3CDTF">2015-10-16T21:41:45Z</dcterms:modified>
</cp:coreProperties>
</file>