
<file path=[Content_Types].xml><?xml version="1.0" encoding="utf-8"?>
<Types xmlns="http://schemas.openxmlformats.org/package/2006/content-types">
  <Default Extension="png" ContentType="image/png"/>
  <Default Extension="gif89" ContentType="image/gi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6" r:id="rId10"/>
    <p:sldId id="277" r:id="rId11"/>
    <p:sldId id="278" r:id="rId12"/>
    <p:sldId id="268" r:id="rId13"/>
    <p:sldId id="263" r:id="rId14"/>
    <p:sldId id="280" r:id="rId15"/>
    <p:sldId id="281" r:id="rId16"/>
    <p:sldId id="279" r:id="rId17"/>
    <p:sldId id="265" r:id="rId18"/>
    <p:sldId id="266" r:id="rId19"/>
    <p:sldId id="267" r:id="rId20"/>
    <p:sldId id="269" r:id="rId21"/>
    <p:sldId id="271" r:id="rId22"/>
    <p:sldId id="270" r:id="rId23"/>
    <p:sldId id="272" r:id="rId24"/>
    <p:sldId id="273" r:id="rId25"/>
    <p:sldId id="274" r:id="rId26"/>
    <p:sldId id="275" r:id="rId2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6" autoAdjust="0"/>
    <p:restoredTop sz="85732" autoAdjust="0"/>
  </p:normalViewPr>
  <p:slideViewPr>
    <p:cSldViewPr>
      <p:cViewPr varScale="1">
        <p:scale>
          <a:sx n="78" d="100"/>
          <a:sy n="78" d="100"/>
        </p:scale>
        <p:origin x="1397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10851-135B-40D7-97B1-D76BA4B05515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611D4-07BF-4C08-8A5F-FAF27C8B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2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11D4-07BF-4C08-8A5F-FAF27C8B4A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79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164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algn="l"/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Click to edit Master text styles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Second level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Third level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Fourth level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Fifth level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4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33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89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17775"/>
          </a:xfrm>
        </p:spPr>
        <p:txBody>
          <a:bodyPr/>
          <a:lstStyle/>
          <a:p>
            <a:r>
              <a:rPr lang="ru-RU" dirty="0"/>
              <a:t>Процедурно програмиране</a:t>
            </a:r>
            <a:r>
              <a:rPr lang="ru-RU" dirty="0" smtClean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Различни </a:t>
            </a:r>
            <a:r>
              <a:rPr lang="ru-RU" dirty="0"/>
              <a:t>типове данни, променливи и оператори</a:t>
            </a:r>
            <a:br>
              <a:rPr lang="ru-RU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35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литерали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122" name="Picture 2" descr="http://www.f5java.com/images/java-tutorial-example-of-literals-in-ja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0"/>
            <a:ext cx="634792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15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Тип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Референтен тип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Представя поредица от символи (текст)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Размерът на променливата се определя от броя символи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Default null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Низовете (стрингове) могат да се долепят чрез конкатенация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оператор: +)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5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08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Демонстрация на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codingbat.com/doc/strin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19400"/>
            <a:ext cx="5196017" cy="203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15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Вход от конзолата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876800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05000"/>
            <a:ext cx="4876800" cy="280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Четене и писане в конзолата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Писането на конзолата се осъществява с помощта на функциите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System.out.print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()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Ченето от конзолата се осъществява с помощта на класа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Scanner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Ако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Scanner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получи стойност различна от очакваната се генерира грешка</a:t>
            </a:r>
          </a:p>
        </p:txBody>
      </p:sp>
    </p:spTree>
    <p:extLst>
      <p:ext uri="{BB962C8B-B14F-4D97-AF65-F5344CB8AC3E}">
        <p14:creationId xmlns:p14="http://schemas.microsoft.com/office/powerpoint/2010/main" val="5370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четене и писане в конзолата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http://www.chriswrites.com/wp-content/uploads/512-term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67000"/>
            <a:ext cx="29718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54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Напишете задача, която приема 2 стринга от конзолата, и изкарва на екрана конкатенацията им.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1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Аритметични оператори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Аритметичните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представят математически операции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Стандартни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математически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+, -, *, /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Модулен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оператор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делене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Съкратен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запис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инкреминиране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1  ++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Съкратен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запис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декреминиране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1 --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3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438400"/>
            <a:ext cx="3138617" cy="3138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аритметични оператори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64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събира 2 числа и резултата го умножава по трето число.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Отпечатайте резултата на конзолата.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Процедурно програмиране!?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bg-BG" dirty="0" smtClean="0"/>
              <a:t>Процедурна програма – съвкупност от процедури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Процедура – преизползваемо парче код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Недостатъци – липса на гъвкавост и различни имплементации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5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Оператори за с</a:t>
            </a:r>
            <a:r>
              <a:rPr lang="bg-BG" dirty="0" smtClean="0">
                <a:solidFill>
                  <a:schemeClr val="accent6"/>
                </a:solidFill>
              </a:rPr>
              <a:t>равнение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Сравнението в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Java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се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извършва с операторите за сравнение: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==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!=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&gt;=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Резултатът от сравнението винаги е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(true/false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Демонстрация на оператори за сравнение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848600" cy="3763963"/>
          </a:xfrm>
        </p:spPr>
        <p:txBody>
          <a:bodyPr/>
          <a:lstStyle/>
          <a:p>
            <a:endParaRPr lang="bg-BG" dirty="0" smtClean="0"/>
          </a:p>
          <a:p>
            <a:endParaRPr lang="en-US" dirty="0"/>
          </a:p>
        </p:txBody>
      </p:sp>
      <p:pic>
        <p:nvPicPr>
          <p:cNvPr id="4" name="Picture 2" descr="http://img.c4learn.com/2012/03/Boolean-data-type-in-java-program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349" y="2895600"/>
            <a:ext cx="2595901" cy="260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0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Логически оператори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Извършват се върху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или изрази за сравнение (защото те връщат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bg-BG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&amp;&amp;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||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ИЛИ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^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XOR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! -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оператор за отрицание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Приоритет на операторите: !,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^, &amp;&amp;, ||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 за логически операции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848600" cy="3763963"/>
          </a:xfrm>
        </p:spPr>
        <p:txBody>
          <a:bodyPr/>
          <a:lstStyle/>
          <a:p>
            <a:endParaRPr lang="bg-BG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971800"/>
            <a:ext cx="5625197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0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6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чете от конзолата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2 числа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от тип int и отпечатва тяхната сума.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булев израз, който да проверява дали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даден низ от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символи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е равен на „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Hello”.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Отпечатайте в конзолата резултата от проверката.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Направете програма, която приема две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цели числа - съответно страната и височината на триъгълник.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Пресметнете лицето на дадения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триъгълник и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я изведете на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конзолата.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проргама която приема 2 целочислени числа за вход и извежда остатъка от делението на числата.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2 символни низа (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string)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като вход, и изведете като резултат конкатениран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string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със „_“ между двата входни низа.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реално число като вход, и изкарва на конзолата резултата от делението му с цяло число.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два стринга като вход. След това проверява дали 2рия стринг се съдържа в 1вия. Покажете резултата от проверката на конзолата.</a:t>
            </a:r>
            <a:r>
              <a:rPr lang="bg-BG" sz="2000" dirty="0">
                <a:solidFill>
                  <a:srgbClr val="FF0000"/>
                </a:solidFill>
              </a:rPr>
              <a:t> </a:t>
            </a:r>
            <a:r>
              <a:rPr lang="bg-BG" sz="4000" dirty="0" smtClean="0">
                <a:solidFill>
                  <a:srgbClr val="FF0000"/>
                </a:solidFill>
              </a:rPr>
              <a:t>*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стринг от конзолата, и извежда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-тия символ от стринга, като резултат. </a:t>
            </a:r>
            <a:r>
              <a:rPr lang="bg-BG" sz="3600" dirty="0" smtClean="0">
                <a:solidFill>
                  <a:srgbClr val="FF0000"/>
                </a:solidFill>
              </a:rPr>
              <a:t>*</a:t>
            </a:r>
            <a:endParaRPr lang="ru-RU" sz="20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5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Какво е променлива?!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1828800"/>
            <a:ext cx="5384800" cy="4038600"/>
          </a:xfrm>
        </p:spPr>
      </p:pic>
    </p:spTree>
    <p:extLst>
      <p:ext uri="{BB962C8B-B14F-4D97-AF65-F5344CB8AC3E}">
        <p14:creationId xmlns:p14="http://schemas.microsoft.com/office/powerpoint/2010/main" val="6285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9" y="685800"/>
            <a:ext cx="8229600" cy="1143000"/>
          </a:xfrm>
        </p:spPr>
        <p:txBody>
          <a:bodyPr/>
          <a:lstStyle/>
          <a:p>
            <a:r>
              <a:rPr lang="bg-BG" dirty="0" smtClean="0"/>
              <a:t>Променлива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http://mathbits.com/MathBits/Java/DataBasics/memorypi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599" y="2590800"/>
            <a:ext cx="4989401" cy="180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5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Типове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Множества от стойности с еднакви характеристики</a:t>
            </a:r>
          </a:p>
          <a:p>
            <a:endParaRPr lang="bg-BG" dirty="0" smtClean="0"/>
          </a:p>
          <a:p>
            <a:r>
              <a:rPr lang="bg-BG" dirty="0" smtClean="0"/>
              <a:t>А тези характеристики са: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Име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Размер в паметта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Стойност по подразбиране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8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5334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Примитивни типове данни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5334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byte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стойностен тип 8 бита,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default: 0, [-128, +127]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short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16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бита,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default: 0, [-32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768, +32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767]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32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бита,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default: 0, [-2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147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483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648, +2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147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48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3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647]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long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64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бита,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default: 0L, [-9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223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372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036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854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775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808, +9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223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372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036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854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775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807]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32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default: 0.0f, [-3.4E+38, +3.4E+38]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double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64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бита,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default: 0.0d, [-1.7E+308, +1.7E+308]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бита,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default: false,  true/false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char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16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default: ‘\u0000’, [0, +65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535]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1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примитивни типове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Целочислени типове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byte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short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long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Реални типове с плаваща запетая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double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тип –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Символен тип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314241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Демонстрация на променливи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09800"/>
            <a:ext cx="3714750" cy="2952750"/>
          </a:xfrm>
        </p:spPr>
      </p:pic>
    </p:spTree>
    <p:extLst>
      <p:ext uri="{BB962C8B-B14F-4D97-AF65-F5344CB8AC3E}">
        <p14:creationId xmlns:p14="http://schemas.microsoft.com/office/powerpoint/2010/main" val="405614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Литерали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Булеви литерали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Целочислени литерали 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Реални литерали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Символни литерали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Литерали за символен низ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22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04-Data-Types</Template>
  <TotalTime>432</TotalTime>
  <Words>698</Words>
  <Application>Microsoft Office PowerPoint</Application>
  <PresentationFormat>On-screen Show (4:3)</PresentationFormat>
  <Paragraphs>96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Theme</vt:lpstr>
      <vt:lpstr>Процедурно програмиране.  Различни типове данни, променливи и оператори </vt:lpstr>
      <vt:lpstr>Процедурно програмиране!?</vt:lpstr>
      <vt:lpstr>Какво е променлива?!</vt:lpstr>
      <vt:lpstr>Променлива</vt:lpstr>
      <vt:lpstr>Типове данни</vt:lpstr>
      <vt:lpstr>Примитивни типове данни</vt:lpstr>
      <vt:lpstr>Видове примитивни типове</vt:lpstr>
      <vt:lpstr>Демонстрация на променливи</vt:lpstr>
      <vt:lpstr>Литерали</vt:lpstr>
      <vt:lpstr>Демонстрация на литерали</vt:lpstr>
      <vt:lpstr>Тип String</vt:lpstr>
      <vt:lpstr>Демонстрация на String</vt:lpstr>
      <vt:lpstr>Вход от конзолата</vt:lpstr>
      <vt:lpstr>Четене и писане в конзолата</vt:lpstr>
      <vt:lpstr>PowerPoint Presentation</vt:lpstr>
      <vt:lpstr>Задача</vt:lpstr>
      <vt:lpstr>Аритметични оператори</vt:lpstr>
      <vt:lpstr>PowerPoint Presentation</vt:lpstr>
      <vt:lpstr>Задача</vt:lpstr>
      <vt:lpstr>Оператори за сравнение</vt:lpstr>
      <vt:lpstr>Демонстрация на оператори за сравнение</vt:lpstr>
      <vt:lpstr>Логически оператори</vt:lpstr>
      <vt:lpstr>Пример за логически операции</vt:lpstr>
      <vt:lpstr>Въпроси</vt:lpstr>
      <vt:lpstr>Задачи за домашна работа</vt:lpstr>
      <vt:lpstr>Задачи за домашна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Процедурно програмиране.  Различни типове данни, променливи и оператори</dc:title>
  <dc:creator>Ivaylo Babalev</dc:creator>
  <cp:lastModifiedBy>Lazar Sestrimski</cp:lastModifiedBy>
  <cp:revision>30</cp:revision>
  <dcterms:created xsi:type="dcterms:W3CDTF">2015-04-29T14:18:36Z</dcterms:created>
  <dcterms:modified xsi:type="dcterms:W3CDTF">2015-10-20T21:37:16Z</dcterms:modified>
</cp:coreProperties>
</file>