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2.jpeg" ContentType="image/jpeg"/>
  <Override PartName="/ppt/media/image11.jpeg" ContentType="image/jpeg"/>
  <Override PartName="/ppt/media/image10.jpeg" ContentType="image/jpeg"/>
  <Override PartName="/ppt/media/image9.png" ContentType="image/png"/>
  <Override PartName="/ppt/media/image15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14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13.jpeg" ContentType="image/jpe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213048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Управление на риска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371600" y="3886200"/>
            <a:ext cx="6399000" cy="17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3200" strike="noStrike">
                <a:solidFill>
                  <a:srgbClr val="8b8b8b"/>
                </a:solidFill>
                <a:latin typeface="Calibri"/>
                <a:ea typeface="DejaVu Sans"/>
              </a:rPr>
              <a:t>Риск базирано планиране и тестване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68580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Задачи за домашно 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762120" y="1676520"/>
            <a:ext cx="784692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1. Разпишете Regression test suite (до 10 теста), който има за цел бързо да се изтества най-основната функционалност на ownCloud http://qa.soft-intellect.com/prd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68580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Задачи за домашно 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762120" y="1676520"/>
            <a:ext cx="784692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2. Изтествайте поправената версия на ownCloud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http://qa.soft-intellect.com/owncloud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Верифицирайте логнатите от вас бъгове, съответно затворете или върнете тикетите.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68580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Риск? 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762120" y="1676520"/>
            <a:ext cx="784692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Риск – вероятноста да се появи какъвто и да е неблагоприятен или нежелан ефект.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Всеки проблем може да намали качеството на продукта и успеха на проекта.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3528000" y="3744000"/>
            <a:ext cx="4588560" cy="30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68580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Видове риск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762120" y="1676520"/>
            <a:ext cx="784692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Product Quality Risk – проблеми свързани с качеството на системата.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Project Planing Risk – проблеми които могат да доведат до забавяне на проекта.</a:t>
            </a:r>
            <a:endParaRPr/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823920" y="4240800"/>
            <a:ext cx="4600080" cy="209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68580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Product Quality risk 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762120" y="1676520"/>
            <a:ext cx="784692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Вероятността продуктът да не успее да задоволи нуждите и очакванията на клиента.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Неработеща основна функционалност.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Недостатъчно добра сигурност, използваемост, перформанс и др.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68580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Project Planning Risk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762120" y="1676520"/>
            <a:ext cx="784692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Неясни, взаимно изключващи се и не приоритизирани изисквания.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Прекалено голям брой изисквания.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Голяма сложност на системата.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Проблеми с качестото на продукта.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3</a:t>
            </a:r>
            <a:r>
              <a:rPr lang="en-GB" sz="3200" strike="noStrike" baseline="101000">
                <a:solidFill>
                  <a:srgbClr val="f2f2f2"/>
                </a:solidFill>
                <a:latin typeface="Calibri"/>
                <a:ea typeface="DejaVu Sans"/>
              </a:rPr>
              <a:t>rd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party software – проблеми със софтуер на външни компании.</a:t>
            </a:r>
            <a:endParaRPr/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5616000" y="4824000"/>
            <a:ext cx="2619000" cy="174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68580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Риск фактори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762120" y="1676520"/>
            <a:ext cx="784692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Вероятността да се появяват проблеми.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Въздейстивето което биха оказали проявилите се проблеми.</a:t>
            </a:r>
            <a:endParaRPr/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3672000" y="3384000"/>
            <a:ext cx="4419000" cy="316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68580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Идентифициране на риска 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762120" y="1676520"/>
            <a:ext cx="784692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Ретроспекция на стари проекти или задачи по сегашния проект.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Срещи на инженерния екип с цел обсъждане на риска.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Списък с откритите рискове.</a:t>
            </a:r>
            <a:endParaRPr/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5040000" y="4447080"/>
            <a:ext cx="3801600" cy="217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68580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Ниво на риска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762120" y="1676520"/>
            <a:ext cx="784692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Количествено характеризиране на риска: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Вероятноста да се случи (в проценти).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Влияние / въздейстиве.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Качествено характеризиране на риска: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Много висок.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Висок.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Среден.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Нисък.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 др.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68580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762120" y="1676520"/>
            <a:ext cx="761832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1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7400" cy="241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