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2.jpeg" ContentType="image/jpeg"/>
  <Override PartName="/ppt/media/image11.jpeg" ContentType="image/jpeg"/>
  <Override PartName="/ppt/media/image10.jpeg" ContentType="image/jpe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5800" y="213048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Управление на задачи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1371600" y="3886200"/>
            <a:ext cx="6398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3200" strike="noStrike">
                <a:solidFill>
                  <a:srgbClr val="8b8b8b"/>
                </a:solidFill>
                <a:latin typeface="Calibri"/>
                <a:ea typeface="DejaVu Sans"/>
              </a:rPr>
              <a:t>Инциденти / бъгове / грешки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Степени на Severity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High – появяват се грешки когато не следваме “щастливия път”. Объркващ интерфейс. Има поне един начин да се заобиколи проблема.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Medium – Дребни и незначителни проблеми в някоя функционалност. Има много начини за заобикаляне на проблема.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Low – Незначителни козметични проблеми. Трудно се забелязва проблема.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Какво включва инцидент репорт? 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Priority – колко е важен този проблем за развитието на проекта. Колко бързо трябва да се разгледа и оправи проблема.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Примерно степенуване на приоритета: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P1 – Urgent – Веднага.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P2 – High – Колкото може по-рано.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P3 – Medium – Ако остане време.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P4 – Low – Ако няма по-важно, а има време.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Жизнен цикъл на един бъг!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Жизнения цикъл (lifecycle или workflow) на бъга може да варира в зависимост от използваната бъг тракинг (project management) система.</a:t>
            </a:r>
            <a:endParaRPr/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2415240" y="3672000"/>
            <a:ext cx="4352400" cy="315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Жизнен цикъл на един бъг!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New – Бъгът е логнат за първи път. Още не е одобрен, за да се започне работа по него.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Open – съществуването на бъга е потвърдено.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Assigned – бъгът е причислен към определен програмист/QA или съответния екип.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Жизнен цикъл на един бъг!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Test – програмистите са приключили работа по бъга и е готов за тестване.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Rejected – преценено е (от програмист / мениджър / QA), че този бъг не съществува наистина, и е отхвърлен.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Duplicate – бъгът повтаря стар, вече логнат проблем.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Жизнен цикъл на един бъг!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Deferred – ще се работи по този бъг, в някой от следващите релийзи. Причини: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Бъгът е прекалено малък и незначителен.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Няма достатъчно време, преди приключване на релийза.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Няма свободни програмисти в момента.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Жизнен цикъл на един бъг!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Verified: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След като програмиста е приключил с работата по проблема, и тестера се е уверил, че бъгът не се репродуцира повече.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Бъгът не се репродуцира в последната версия на продукта.</a:t>
            </a:r>
            <a:endParaRPr/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6840000" y="4698000"/>
            <a:ext cx="2160000" cy="207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Жизнен цикъл на един бъг!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Reopened – след като бъгът е бил оправен и верифициран от QA, по някакъв начин проблема се връща, сътветно задачате се преотваря и започва жизнения цикъл отново.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Closed – проблемът е оправен, верифициран, одобрен и не се повтаря повече.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Съвети за логване на бъг!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Тествайте внимателно – никога не се знае кога и от къде ще се появи проблема.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Докладване на проблеми с непостоянни симптоми (не се репродуцира всеки път):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Опишете колко пъти сте се опитали да го възпроизведете и колко пъти сте успели.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Съвети за логване на бъг!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Изолирайте дефекта – разпишете точно определени стъпки за възпроизвеждане, и пробвайте какво ще стане като леко промените някои стъпки.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Дайте информация за това, какво въздействие ще окаже върху продукта – кои функционалности са засегнати.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Какво е инцидент? 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Тестването често довежда до намиране на несъответствия с очаквания резултат, като: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Incidents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Bugs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Defects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Problems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Issues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Съвети за логване на бъг!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Внимавайте с езика – използвайте правилните технически термини, изказвайте се ясно недвусмилсено – с повече факти.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Проверете дали бъгът, който описвате дали не е логнат вече.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Без излишни детайли.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762120" y="1676520"/>
            <a:ext cx="76179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53" name="Picture 3" descr=""/>
          <p:cNvPicPr/>
          <p:nvPr/>
        </p:nvPicPr>
        <p:blipFill>
          <a:blip r:embed="rId1"/>
          <a:stretch/>
        </p:blipFill>
        <p:spPr>
          <a:xfrm>
            <a:off x="3505320" y="2057400"/>
            <a:ext cx="2417040" cy="241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Задачa за домашно: 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1. Разпишете тест сюита за изтестването, на “Files” страницата на уеб приложение за качване на файлове: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http://qa.soft-intellect.com/prd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Повече информнация може да намерите в qdPM – проекта ownCloud.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Задачa за домашно: 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2. Изтествайте ъпдейтнатата версия на ownCloud (предимно “Personal info”, но и всичко останало):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http://qa.soft-intellect.com/owncloud/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 логвайте бъговете в qdPM.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!Може да сравнявате ъпдейтната версия с последната стабилна: http://qa.soft-intellect.com/prd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Какво е инцидент?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Инцидент – всяка ситуация в която системата се държи не както сме очаквали. Всяко странно, неадекватно и неочаквано поведение на системата.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Бъг – Инцидента се нарича бъг когато е породен от компонент който тестваме. Бъга има конкретен начин за репродуциране.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Чести причини за инциденти 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Неправилна сървърна конфигурация на тестовата среда.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Повредени тестови данни.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Неправилно разписани тестове.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Невалиден “Очакван резултат”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Грешка на тестващия.</a:t>
            </a:r>
            <a:endParaRPr/>
          </a:p>
        </p:txBody>
      </p:sp>
      <p:sp>
        <p:nvSpPr>
          <p:cNvPr id="116" name="TextShape 3"/>
          <p:cNvSpPr txBox="1"/>
          <p:nvPr/>
        </p:nvSpPr>
        <p:spPr>
          <a:xfrm>
            <a:off x="657000" y="4956480"/>
            <a:ext cx="8271000" cy="108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! Всеки инцидент може да бъде логнат в Project Management системата.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Управление на инциденти 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Логнатите инциденти много бързо могат да достигнат огромен брой.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Трябва да се използва единна база данни за инциденти за всеки отделен проект: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Всички открити инциденти са регистрирани и разгледани.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QA, Developer и Project manager трябва да имат достъп до базата с инциденти.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Какво включва инцидент репорт? 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Заглавие – кратко но описателно.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Стъпки за репродуциране.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Очакван резултат.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Наблюдаван резултат.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Тест кейс от който се е стигнал до инцидента.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Дата и час на репортване, името на тестера репортнал инцидента (обикновенно е автоматично)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Какво включва инцидент репорт? 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URL на среда, където е наблюдаван инцидента.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Референция към документация.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Прикачени (когато е нужно) – скрийншоти, видео, снапшот и др.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Статус.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Коментари.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Какво включва инцидент репорт? 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Severity – До каква степен инцидента повлиява софтуерния продукт. Колко е важно да се отстрани този проблем, от гледна точка качеството на софтуера.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Примерно степенуване на Severity: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S1 – Blocker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S2 – Critical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S3 – High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S4 –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Medium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S5 –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Low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Степени на Severity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Blocking – потребителя е възпрепядстван да използва основна функционалност. Няма възможен заобиколен начин.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Critical – потребителят е много затруднен да използва основни функционалности. Често се появяват съобщения за грешка, има повредени данни има сложен заобиколен начин да се избегне проблема.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