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2.jpeg" ContentType="image/jpeg"/>
  <Override PartName="/ppt/media/image11.png" ContentType="image/pn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тестването и тестовия процес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8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Основни понятия в тестването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61080" y="1872000"/>
            <a:ext cx="88538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Напълно покриване на всички възможни сценарии е невъзможно.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Тестването на всички сценарии, със всичките им входни и изходни данни създава безброй много различни варианти.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Добра практика е да се приоритизират тестовете и да се започне от най-критичните.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61080" y="1872000"/>
            <a:ext cx="885384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3. Ранно тестване: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В софтуерния прозводствен цикъл, тестването трябва да започне на колкото се може по-ранен етап.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680000" y="3564720"/>
            <a:ext cx="3966840" cy="25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361080" y="1872000"/>
            <a:ext cx="8853840" cy="45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4. Групиране на дефектите: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Обикновенно повечето дефекти са концентрирани в малък брой компоненти.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Тестването трябва да бъде пропорционално разделено в зависимост от концентрацията на дефекти в даден компунент/модул.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361080" y="1872000"/>
            <a:ext cx="8853840" cy="40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5. Парадокса на пестицидите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Повтарянето на едни и същи тестове намаля тяхната ефективност.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Тестовете трябва да се актуализират и разширяват, за да не губят ефективност.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361080" y="1872000"/>
            <a:ext cx="8853840" cy="25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6. Тестването е зависимо от контекста: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Различните софтуерни продукти, се тестват по-различен начин в зависимост от тяхното предназначение, важност и д.р.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61080" y="1872000"/>
            <a:ext cx="8853840" cy="30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7. Без-дефектен провал: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Когато изградената система е нестабилна, неизползваема или не покрива клиентските изисквания, търсенето и поправянето на бъгове няма да помогне.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62120" y="167652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668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Домашна работа: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361080" y="1872000"/>
            <a:ext cx="8853840" cy="30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Проверете в Google “worst software bugs”.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Намерете 3 бъга по-ваше желание, и преценете кои от седемте принципа на тестването биха могли да доведат до тяхното допускане.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тестването и тестовия процес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Защо тестването е необходимо?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Какво е тестване?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Принципи на тестването.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192000" y="3168000"/>
            <a:ext cx="2533680" cy="18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Защо тестването е необходимо?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Софтуерните системи са неразделна част от всяка сфера на живота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Образование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Развлечения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Бизнес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Индустрия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Военно дело и др.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472000" y="3168000"/>
            <a:ext cx="3094200" cy="23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Причини за софтуерни дефекти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Хората допускат грешки.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Човешките грешки довеждат до грешки в кода – бъгове (дефекти).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Софтуерните бъгове могат да доведат цялата система до непредвидими състояния: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 изпълнява това което трябва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Изпълнява други задачи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Причини за софтуерни дефекти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Организационни фактори: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Неефективна комуникация.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Неясно дефинирани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Фактори от околната среда: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Радиация, магнетизъм, високи/ниски температири и т. н.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Бъг/Дефект/Инцидент/Проблем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Недостатък в логиката или грешка в кода на компонент от системата, който може да доведе до некоректно изпълнение на задачите в системата.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904000" y="4248000"/>
            <a:ext cx="2878920" cy="223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тестване?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Процесът на упражняване (използване) на софтуера, с цел да се уверим че софтуерът удовлетворява клиентските изисквания, и че няма грешки.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256000" y="4032000"/>
            <a:ext cx="3022920" cy="208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дейности при тестване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720000" y="1889640"/>
            <a:ext cx="9141840" cy="40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Плануване и контрол.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Дизайн и изпълнение на тест-кейси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Проверка на резултатите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Създаване на acceptance критерий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Анализиране и репортване на резултатите от тестването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85800"/>
            <a:ext cx="9065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762120" y="2016000"/>
            <a:ext cx="78462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61080" y="1872000"/>
            <a:ext cx="885384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Тестването показва присъствието на дефекти.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Тестването може да покаже съществуващите дефекти, но не може да докаже отсъствието им.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