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8.jpeg" ContentType="image/jpe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13/07/15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1D1D47-3A95-40BC-A382-55584AFDD83D}" type="slidenum">
              <a:rPr lang="en-GB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b8b8b"/>
                </a:solidFill>
                <a:latin typeface="Calibri"/>
              </a:rPr>
              <a:t>13/07/15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50E976-36BA-44ED-B762-4B4BF40D81D3}" type="slidenum">
              <a:rPr lang="en-GB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Quality Assurance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</a:rPr>
              <a:t>Тестване на софтуерни продукти.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Цели на курса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762120" y="167652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Придобиване на основни познания за софтуерния бизнес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Запознаване с процеса на производство на софтуер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Овладяване на техники и методи за изпитване на софтуерни продукти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Придобиване на умения за работа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Започване на работа като QA специалист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Провеждане часовете в курса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Всеки понеделник и петък 19:00 – 22:00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13. 07. 2015 – 03. 08. 2015 – занятия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07. 08. 2015 – 10. 08. 2015 – ваканция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14. 08. 2015 – 11. 09. 2015 – занимания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13. 09. 2015 – подготовка за изпит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17. 09. 2015 – изпит (тест и задача)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План-програма на курса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Практическа насоченост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Примери за всичко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Домашни работи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Групови задачи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040000" y="2948760"/>
            <a:ext cx="3484440" cy="245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 лектора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Юксел Ахмедов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Е-поща: ahmedov.yuksel [at] gmail [dot] com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Академия Е-поща: student [at] soft-intellect [dot] com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952000" y="1728000"/>
            <a:ext cx="230400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 академията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Soft Intellect Academy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Е-поща: academy [at] soft-intellect [dot] com и soft.intellect.academy [at] gmail [dot] com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Уеб сайт: </a:t>
            </a:r>
            <a:r>
              <a:rPr lang="bg-BG" sz="3200" strike="noStrike" u="sng">
                <a:solidFill>
                  <a:srgbClr val="0000ff"/>
                </a:solidFill>
                <a:latin typeface="Calibri"/>
              </a:rPr>
              <a:t>http://soft-intellect.com</a:t>
            </a:r>
            <a:r>
              <a:rPr lang="bg-BG" sz="3200" strike="noStrike">
                <a:solidFill>
                  <a:srgbClr val="00b05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1835280" y="1441440"/>
            <a:ext cx="5327280" cy="25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