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13/07/15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0D0B77-0742-48D9-BE25-758FF4756063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13/07/15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B39ACB-6DC4-4199-88F1-D40B0C6EE945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Осигуряване на качесво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</a:rPr>
              <a:t>Тестване и тестов процес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Какво е QA?!</a:t>
            </a:r>
            <a:endParaRPr/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4751640" y="1905120"/>
            <a:ext cx="4032360" cy="327636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864000" y="1828440"/>
            <a:ext cx="3887640" cy="37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QA Engineer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QA Specialist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QA Analyst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Tester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The „Darksiders“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 други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Бъг/Дефект/Инцидент/Проблем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62120" y="160020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Недостатък в логиката или грешка в кода на компонент от системата, който може да доведе до некоректно изпълнение на задачите в системата.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Системата не прави това което трябва.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Системата изпълнява задачи, които не сме му задали.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 др.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Демонстрация</a:t>
            </a:r>
            <a:endParaRPr/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2514600" y="1852560"/>
            <a:ext cx="396216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Качество на софтуер?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Степента, в която дадена система, компонент или процес отговаря на зададените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Степента, в която дадена система, компонент или процес отговаря на нуждите и очакванията на клиента и потребителя.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184000" y="4892760"/>
            <a:ext cx="2448000" cy="16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Нива на тестване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Тестване на компонент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Тестване на интеграция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Тестване на системата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Acceptance testing (тестване от гледна точка на клиента)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Notepad++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! Проучете за различните видове операционни системи (UNIX, Linux, Windows, MacOS и др.)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! Проучете за UNIX файловата система:</a:t>
            </a:r>
            <a:endParaRPr/>
          </a:p>
          <a:p>
            <a:r>
              <a:rPr lang="bg-BG" sz="3200" strike="noStrike">
                <a:solidFill>
                  <a:srgbClr val="f2f2f2"/>
                </a:solidFill>
                <a:latin typeface="Calibri"/>
              </a:rPr>
              <a:t>http://www.tldp.org/LDP/Linux-Filesystem-Hierarchy/html/Linux-Filesystem-Hierarchy.html#AEN23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