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9.jpeg" ContentType="image/jpeg"/>
  <Override PartName="/ppt/media/image18.jpeg" ContentType="image/jpeg"/>
  <Override PartName="/ppt/media/image3.png" ContentType="image/png"/>
  <Override PartName="/ppt/media/image17.jpeg" ContentType="image/jpeg"/>
  <Override PartName="/ppt/media/image16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5.png" ContentType="image/png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Техники за тестване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Статични и динамични техники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Black-box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Black-box техниката не използва никаква информация относно вътрешната структура на системата.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Кода на тествания софтуер не се разглежда – разглеждат се само      входно-изходните данни.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328000" y="2808000"/>
            <a:ext cx="3796560" cy="401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Black-box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Black-box техниките се разделят на два основни вида: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Функционално тестване – какво прави системата? (Component, Integrarion, Sysytem, Regression testing ...)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Нефункционално тестване – как системата извършва, това което трябва да прави? (Load, Performance, Stress, Security testing ...)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Black-box техники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Equivalence partitioning – е black-box техника, при която тест кейсите се пишат използвайки групиране на входно-изходните данни в класове.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Входно-изходните данни се групират на база на подобие (валидни и невалидни).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23320" y="4608000"/>
            <a:ext cx="5476680" cy="22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Black-box техники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Boundary Value Analysis – е black-box техника, при която тест кейсите се пишат на базата на гранични стойности.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Такива стойности са например минималната и максималната позволени стойности (и близките до тях).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723320" y="4608000"/>
            <a:ext cx="5476680" cy="22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Black-box техники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Гранични са стойностите, след или преди които, поведението на системата се променя.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Минималните и максимални, съседни стойности на невалидни стойности и др.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080000" y="4248000"/>
            <a:ext cx="680148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Black-box техники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Използването на Equivalence partitioning и Boundary Value Analysis е подходящо за тестване на: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Числови интервали, Честота на повтаряне, Броячи на символи в текстови полета, Размери на файлове, Размери на имена на файлове и др.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Boundary Value примери: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Ако текстово поле ни позволява въвеждането от 1 до 255 символа: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въведете 1 символ и 255 символа, за да проверите валидния клас.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въведете 2 символаили 254, пак за да проверите валидния случай.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Въведете 0 и 256 символа, за невалиден случай.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Boundary Value примери: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Ако тествате програма за записване на CD: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запишете много малък файл (празен файл с кратко име).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запишете файл с точния размер на празния диск (пример: 700mb).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с файл който е по-голям от свободната памет на диска.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976000" y="4680000"/>
            <a:ext cx="3007440" cy="21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Boundary Value примери: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Ако програма ви позволява да принтирате от 1 до 4 страници, върху една страница: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принтирате 1 страница – валиден случай.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принтирате 4 страници – валиден случай.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принтирате 0 или 5 страници – невалиден случай.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White-box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48000" y="3960000"/>
            <a:ext cx="7846560" cy="23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64840" y="1584000"/>
            <a:ext cx="4619160" cy="3742920"/>
          </a:xfrm>
          <a:prstGeom prst="rect">
            <a:avLst/>
          </a:prstGeom>
          <a:ln>
            <a:noFill/>
          </a:ln>
        </p:spPr>
      </p:pic>
      <p:sp>
        <p:nvSpPr>
          <p:cNvPr id="155" name="TextShape 3"/>
          <p:cNvSpPr txBox="1"/>
          <p:nvPr/>
        </p:nvSpPr>
        <p:spPr>
          <a:xfrm>
            <a:off x="5256000" y="1584000"/>
            <a:ext cx="3816000" cy="51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White-box техниката се използва за създаване на тестове, които са базирани на аналаизи на кода.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Често се нарича структорно тестване.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терминология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 Condition – обект или събитие, което може да бъде верифицирано, чрез един или повече тестове.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 Case – създава се с цел, да се проерят определени обекти и събития. Съдържа: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Входни данни и предусловия.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Очакван резултат.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472000" y="4752000"/>
            <a:ext cx="3312000" cy="18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White-box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Тестове които проверяват: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Логиката на модулно ниво (компоненто ниво).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Проверява състоянията на логическите условия в кода (true и false).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Проверява структурите от данни.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Изисква задълбочени познания по кода на софтуера, който се тества.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762120" y="1676520"/>
            <a:ext cx="76179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7040" cy="24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домашна работа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Напишете тест кейси за тестването на регистрационна форма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http://qa.soft-intellect.com/register-form/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Формата съдържа 5 полета – всяко с различно изискване за съдържанието и броя символи, и един “Submit” бутон.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Валидните стойности за всяко полсе са: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домашна работа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First name – изисква от 3 до 10 символа, може да съдържа само латински букви.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Last name – изисква от 3 до 10 символа, може да съдържа само латински букви.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Age – от 1 до 3 символа, само числа (потребителят трябва да е над 18 години).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Password / Confirm password – от 5 до 20 символа.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терминология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 script – последователност от действия за верифициране на обект или събитие.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 execution shedule – състои се от различни тестови процедури и автоматизирани скриптове: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Определя реда в които ще се изпълнят тестовете.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Приоритизация, технически и логически зависимости.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Техники за тестване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1814040"/>
            <a:ext cx="9143640" cy="45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Статични и Динамични тестове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Статични тестове – не изискват екзекутиране на тествания софтуер (не е нужно кода да е деплойнат, за да се тества).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Динамични тестове – изискват екзекутиране на тествания софтуер (кода трябва да се деплойне/инсталира, за да се тества).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Статични техники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Статичните техники се делят на две части: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Reviews – всеки метод при който човек е основното средство за откриване на дефекти.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Static analysis – метод при който софтуерен инструмент е основното средство за откриване на дефекти.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ревю?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Оценка на състоянието на даден продукт или проект, за да се установят несъответствия с планираните резултати, и да се препоръчат подобрения.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Ревютата се правят преди динамичните тестове, защото цената за поправяне на грешките на този етап е най-малка.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Повечето дефекти е трудно да се намерят при ревю.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статичен анализ?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Извършва се от софтуерен инструмент.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Инструментът приема тествания код, като входни данни, проверява кода, конфигурациите и др.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Тествания софтуер не се екзекутира, той се тества “в покой”.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Повечето компилатори могат да извършват статичен анализ на кода.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68580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Black-box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62120" y="1676520"/>
            <a:ext cx="784656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Black-box (Specification Based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) technique – начин за определяне на тестовите условия, тест кейси и тест данни: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Базира се на анализираната софтуерна документация.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Тестовете са базирани на това, как трябва да работи системата.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032000" y="5112000"/>
            <a:ext cx="4387320" cy="16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