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7.jpeg" ContentType="image/jpeg"/>
  <Override PartName="/ppt/media/image16.jpeg" ContentType="image/jpeg"/>
  <Override PartName="/ppt/media/image12.jpeg" ContentType="image/jpeg"/>
  <Override PartName="/ppt/media/image11.jpeg" ContentType="image/jpeg"/>
  <Override PartName="/ppt/media/image10.jpeg" ContentType="image/jpeg"/>
  <Override PartName="/ppt/media/image9.png" ContentType="image/png"/>
  <Override PartName="/ppt/media/image15.jpeg" ContentType="image/jpeg"/>
  <Override PartName="/ppt/media/image8.png" ContentType="image/png"/>
  <Override PartName="/ppt/media/image7.png" ContentType="image/png"/>
  <Override PartName="/ppt/media/image6.png" ContentType="image/png"/>
  <Override PartName="/ppt/media/image14.jpeg" ContentType="image/jpeg"/>
  <Override PartName="/ppt/media/image5.png" ContentType="image/png"/>
  <Override PartName="/ppt/media/image4.png" ContentType="image/png"/>
  <Override PartName="/ppt/media/image3.png" ContentType="image/png"/>
  <Override PartName="/ppt/media/image13.jpeg" ContentType="image/jpeg"/>
  <Override PartName="/ppt/media/image2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85800" y="2130480"/>
            <a:ext cx="777024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Нива и видове тестване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1371600" y="3886200"/>
            <a:ext cx="6398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Acceptance testing 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User Acceptance test – тестване на функционалноста и използваемоста на сайта.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Operational Acceptance test – проверява се дали системата отговаря на операционните изисквания (бек-ъп на бази данни, възстановяване на данни, възстановяване на сайта и др.)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Видове тестване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Risk-Based testing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Functional testing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Non-functional testing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Structural testing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Re-testing and Regression testing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Risk-based testing 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Риск – вероятноста да се появи какъвто и да е неблагоприятен или нежелан ефект.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Риск-базираното тестване се извършва в на базата на приоритизация – определят се по-важните тестове и се изпълняват по-напред.</a:t>
            </a:r>
            <a:endParaRPr/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4392000" y="4672800"/>
            <a:ext cx="4600080" cy="209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Risk-based приоритизиране 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Product Quality Risk – проблеми свързани с качеството на системата.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Project Planing Risk – проблеми които могат да доведат до забавяне на проекта.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Фактори за приоритизация: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Вероятността да се появяват проблеми.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Въздейстивето което биха оказали проявилите се проблеми.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Functional testing 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Тестване на входно-изходните харектеристики на продукта.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Black box техниката се ползва за функционално тестване.</a:t>
            </a:r>
            <a:endParaRPr/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4968000" y="4237920"/>
            <a:ext cx="3809520" cy="231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Functional testing 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Функционалните тестове са базирани на функционалните изисквания зададени от клиента.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Software Requirements Specifications (SRS) – документът в който са записани функционалните изисквания.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Добре е да има поне по 1 тест за всяко изискване.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Non-functional Testing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Performance test – проверява се бързодействието и времето за отговор.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Load test – проверява се поведението на сайта при повишаване на натоварването: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Повишаване на потребителите.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Повишаване на броя на извършваните задачи.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Non-functional Testing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Stress test -  проверява се поведението на сайта при свръх натоварване. Системата обикновенно се натоварва докато блокира.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Security test – търсят се потенциални ниши през които могат да се извършат хакерски атаки.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Non-functional Testing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Stability test – средно време на проваляне на системата, честота на проваляне.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Compatibility test – проверяваме за съвместимост с дадени системи (ОС, браузъри и др.)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Usability test – проверяваме лесно ли се използва сиситемата, лесно ли се научава и лесно ли се разбира.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Non-functional Testing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Accessibility testing – проверява се дали системата е използваема от потребители със специфични увреждания.</a:t>
            </a:r>
            <a:endParaRPr/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936000" y="3672000"/>
            <a:ext cx="7254360" cy="248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Нива на тестване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Component testing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Integration testing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System testing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Acceptance testing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Re-test и Regression test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След като е намерен и оправен даден проблем, системата трябва да се ре-тества: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За да се провери дали наистина е отстранен проблема.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Re-test и Regression test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Regression test – ретестване на системата, за да се провери дали не са се появили нови бъгове следствие на: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Промени по сиситемата.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Поправяне на бъгове.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Извършва се на всички тестови нива.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Regression test cases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Регрешън тестовете могат да бъдат изпълнявани много често.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Регрешън тестове се правят всеки път когато има: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Поправяне на бъг.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Промяна по кода.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Нова функционалност.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Въпроси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762120" y="1676520"/>
            <a:ext cx="76179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61" name="Picture 3" descr=""/>
          <p:cNvPicPr/>
          <p:nvPr/>
        </p:nvPicPr>
        <p:blipFill>
          <a:blip r:embed="rId1"/>
          <a:stretch/>
        </p:blipFill>
        <p:spPr>
          <a:xfrm>
            <a:off x="3505320" y="2057400"/>
            <a:ext cx="2417040" cy="241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Задачи за домашно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Напишете Regression test сюита (не повече от 10 теста), който има за цел бързо да се изтества най-основната функционалност на сайта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http://qa.soft-intellect.com/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 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Pages.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Posts.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Media.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Component testing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Тестване на всеки един компонент поотделно.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Не е нужно всички компоненти от системата да са завършени.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Предотваратява външно влияние над тествания компонент.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Component testing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Stub – Извиква се от компонента който ще бъде тестван (“А” извиква “Stub”).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Driver – Извиква компонента който ще бъде тестван (“Driver” извиква “B”).</a:t>
            </a:r>
            <a:endParaRPr/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3799800" y="4181760"/>
            <a:ext cx="5200200" cy="251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Integration testing 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Тестване на взаимната работа на отделните компоненти.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Тестване на интерфейсите и взаимоотношенията между компонентите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endParaRPr/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5112000" y="4032000"/>
            <a:ext cx="3580200" cy="244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The Big Bang integration testing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The Big Bang approach – всички компоненти са интегрирани едновремнно и тестването започва след това.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Всички компоненти се разглеждат като едно.</a:t>
            </a:r>
            <a:endParaRPr/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4320000" y="3744000"/>
            <a:ext cx="4690080" cy="299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System testing 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Проверяваме дали поведението на системата отговаря на системните изисквания.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Целта е да се уверим че произведения продукт отговаря на очакванията и изискванията на клиента / потребителя.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System testing 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Системното тестване се извършва в среда максимално близа до клиентската среда.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Системното тестване не трябва да се извършва директно на клиентската среда (UAT) – по време на тестването клиентските данни и среда могат да се овредят.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Acceptance testing 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Тестване от гледната точка на потребителя.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Често клиентът се включва в тази фаза на тестването: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Лесни за разбиране от клиента тестове.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Тестването се извършва на среда близка до клиентската (UAT) или направо на нея.</a:t>
            </a:r>
            <a:endParaRPr/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6264000" y="72000"/>
            <a:ext cx="2808000" cy="201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