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2.jpeg" ContentType="image/jpeg"/>
  <Override PartName="/ppt/media/image11.jpeg" ContentType="image/jpeg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Операционни системи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  <a:ea typeface="DejaVu Sans"/>
              </a:rPr>
              <a:t>Софтуер за виртуализация и крос-браузър тестване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Основни UNIX директории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762120" y="167652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/opt – директория за допълнителния (3</a:t>
            </a:r>
            <a:r>
              <a:rPr lang="en-GB" sz="3200" strike="noStrike" baseline="101000">
                <a:solidFill>
                  <a:srgbClr val="f2f2f2"/>
                </a:solidFill>
                <a:latin typeface="Calibri"/>
                <a:ea typeface="DejaVu Sans"/>
              </a:rPr>
              <a:t>rd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party) софтуер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816000" y="2554200"/>
            <a:ext cx="4391640" cy="37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Основни UNIX команди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762120" y="167652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pwd – Displays the directory name of your current location in the hierarchy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cd – Changes your location in the hierarchy to another directory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ls – Sees what files and directories are under the current directory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ls –la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touch – създава файл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Основни UNIX команди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762120" y="167652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less – Look at the content of a file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cat – Look at the content of a file (read only)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vi – Text editor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cp – Copy a file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mv - Move or rename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rm - Remove a file / directory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rm -rf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rmdir – Removes a directory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762120" y="1676520"/>
            <a:ext cx="76186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7760" cy="241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домашно: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762120" y="167652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Изтествайте съвместимостта на http://www.medenka.com със следните устройства и браузъри:</a:t>
            </a:r>
            <a:endParaRPr/>
          </a:p>
          <a:p>
            <a:pPr lvl="2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Internet Explorer 8 и 9 съответно на Windows XP и Windows 7.</a:t>
            </a:r>
            <a:endParaRPr/>
          </a:p>
          <a:p>
            <a:pPr lvl="2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Мобилно устройство по ваш избор.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домашно: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762120" y="167652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Упражнете линукс командите в Koding,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създайте файл test.txt в директорията /Documents на вашия потребител.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Софтуер за виртуализация 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762120" y="167652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Виртуализация (на английски: Virtualization) e термин с широка употреба, който най-общо се отнася за ползване на компютърни ресурси за симулиране (и по този начин заместване) на реалните хардуер, операционни системи, платформи, машини.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Софтуер за виртуализация 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762120" y="167652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Виртуализацията прави възможно стартирането на множество операционни системи и приложен софтуер на една хардуерна машина.</a:t>
            </a:r>
            <a:endParaRPr/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040000" y="3600000"/>
            <a:ext cx="3167280" cy="276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Софтуер за виртуализация 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762120" y="167652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Vmware vSphere – използва се за поддържането на огромен брой машини. Използва ресурси на отдалечени сървъри.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VirtualBox – използва локалните ресурси на компютъра. Подходящ е за малки проекти и за обучение.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Още: http://virtualization.softwareinsider.com/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VM и cross-browser тестване 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762120" y="167652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Browserstack.com – уеб инструмент с множество виртуални машини (десктоп и мобилни).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Crossbrowsertesting.com – алтернатива на Browserstack.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Koding – приложение за Google Chrome, онлайн Linux виртуална машина – с достъп до файловата система и терминала.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Операционни системи (OS)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762120" y="167652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Операционната система е основна част от компютърния системен софтуер, която управлява и координира работата на процесора и устройствата в компютърната система. Тя обслужва работата на приложния софтуер, като заделя необходимите за това хардуерни ресурси и контролира достъпа на различните приложения до тях.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Операционни системи (OS)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762120" y="167652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UNIX базирани ОС:</a:t>
            </a:r>
            <a:endParaRPr/>
          </a:p>
          <a:p>
            <a:pPr lvl="2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OSx – използва се предимно за десктоп машини.</a:t>
            </a:r>
            <a:endParaRPr/>
          </a:p>
          <a:p>
            <a:pPr lvl="2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Linux – използва се предимно за сървъри,  и по-рядко за десктоп.</a:t>
            </a:r>
            <a:endParaRPr/>
          </a:p>
          <a:p>
            <a:pPr lvl="2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Android, iOS и др.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Други: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Microsoft Windows и Windows Phone.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Основни UNIX директории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762120" y="167652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Има една основна директориия - “/” или “/root” всички останали се намират в нея.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152000" y="2844360"/>
            <a:ext cx="7199640" cy="29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Основни UNIX директории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762120" y="1676520"/>
            <a:ext cx="78472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Допълнителни опционални директории: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/home – лична потребителска директория – може да съдържа всякакви други под директории, като /downloads, /pictures, /documents, /music и др.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/root – това е главната директория “/” но може да бъде достъпена само от супер-потребител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