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9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Основи на тестването и тестовия процес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Основни понятия в тестването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685800"/>
            <a:ext cx="90666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Основи на тестването и тестовия процес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62120" y="2016000"/>
            <a:ext cx="784764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Защо тестването е необходимо?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Какво е тестване?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Принципи на тестването.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Тестов процес.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Метрики.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Психология на тестването.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192000" y="3168000"/>
            <a:ext cx="2535120" cy="18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685800"/>
            <a:ext cx="90666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Защо тестването е необходимо?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762120" y="2016000"/>
            <a:ext cx="784764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Софтуерните системи са неразделна част от всяка сфера на живота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Образование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Развлечения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Бизнес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Индустрия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Военно дело и др.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472000" y="3168000"/>
            <a:ext cx="3095640" cy="23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685800"/>
            <a:ext cx="90666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Причини за софтуерни дефекти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62120" y="2016000"/>
            <a:ext cx="784764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Хората допускат грешки.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Човешките грешки довеждат до грешки в кода – бъгове (дефекти).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Софтуерните бъгове могат да доведат цялата система до непредвидими състояния: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 изпълнява това което трябва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Изпълнява други задачи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120" cy="24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