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png" ContentType="image/png"/>
  <Override PartName="/ppt/media/image11.png" ContentType="image/pn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Front end и Back end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Основни технологии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Back end – що е то?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Код който се изпълнява на заден фон, целта му  е обработването на данните които в последстие може да се визуализират на фронт-енда.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Тук е имплементирана бизнес логиката на продукта.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Може също да има UI с ограничен достъп – Business User Interface (BUI)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Back end - класики 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Java – програмен език (и платформа) позволяващ лесно имплементиране на сложни логики, използвайки принципи на Обектно ориентирано програмиране.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C# - алтернатива на Java, използваща .Net платформата на Microsoft.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двата езика имат нужда от компилиране преди да се изпълнят програмите.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Back end - скриптови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Тези езици нямат нужда от компилиране, те се интерпретират ред по ред 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Php, Python, Ruby – популярни скриптови езици за имплементиране не сървърна логика.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Back end – бази данни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База данни – софтуер създаден с цел да съхранява данни и да позволява на определи потребители (може да е друг софтуер) да манипулират данните.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SQL – Structured Query Language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http://www.w3schools.com/sql/sql_intro.asp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Back end – бази данни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Съществуват два основни типа ДБ: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SQL – релационни бази данни. Данните се съхраняват под формата на таблици.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MySQL, ORACLE, MSSQL и др.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NoSQL – нерелационни бази данни. Данните се съхраняват под формата на колекции.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MongoDB и др.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 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Преминете HTML туториала в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http://www.w3schools.com/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напишете страницата с линковете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както на вас ви харесва.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! Трябва да се запази основната функционалност на страницата – това са линковете.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! Качете кода в GitHub репозиторито си.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 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Преминете SQL туториала в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http://www.w3schools.com/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напишете заявка за: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Въвеждане на нов ред с данни в таблица.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Изтриване на ред.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Изтриване на таблица.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Изтриване на Базата данни.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! Качете в GitHub всяка заявка в отделен файл с разширение .sql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Статичен сайт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Статична уеб страница е уеб страница, която е доставена на потребителя точно както се съхранява, за разлика от динамични уеб страници, които се генерират от уеб приложение.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 - страницата с линкове е статична страница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http://qa.soft-intellect.com/test-plan/test_plan.html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Динамичен сайт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Динамична уеб страница е уеб страница, чието изграждане се контролира от сървърна логика. Логиката имплементирана на сървъра определя, как ще се сглоби всяка една страница.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http://qa.soft-intellect.com/test/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http://qa.soft-intellect.com/qdpm/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Динамичен сайт 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440" y="2115720"/>
            <a:ext cx="914328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Софтуерна архитектура 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Повечето съществуващи софтуерни системи, могат да бъдат разглеждани като съвкупност от Frontend и Backend.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64000" y="3240000"/>
            <a:ext cx="7487640" cy="30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Front end – що е то?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Това най-общо казано е кода отговорен за визулизирането на съдържание при крайния потребител.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User Interface (UI) – софтуер създаден с цел интеракция с потребителя.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Front end - HTML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HTML – HyperText Markup Language – стандартен описателен език за създаване на уеб съдържание.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HTML – не може да имплементира логика. Той е описателен език, описващ съдържанието на страницата.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http://www.w3schools.com/html/html5_intro.asp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Front end - CSS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CSS – Cascading Style Sheets – прост механизъм за добавяне на стилове, форматиране и позициониране на съдържанието от HTML страница.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http://www.w3schools.com/css/css_intro.asp 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128000" y="144000"/>
            <a:ext cx="19436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Езици за Front end - JavaScript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JavaScript – най-популярния уеб програмен език в света.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Може да манипулира HTML и CSS.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Потдържа ООП.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Кода се изпълнява на потребителската машина и по-точно в браузъра.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Служи за въвеждането на всякакъв вид логика в уеб страницата.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