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19.jpeg" ContentType="image/jpeg"/>
  <Override PartName="/ppt/media/image18.jpeg" ContentType="image/jpeg"/>
  <Override PartName="/ppt/media/image3.png" ContentType="image/png"/>
  <Override PartName="/ppt/media/image17.jpeg" ContentType="image/jpeg"/>
  <Override PartName="/ppt/media/image16.jpeg" ContentType="image/jpeg"/>
  <Override PartName="/ppt/media/image14.png" ContentType="image/png"/>
  <Override PartName="/ppt/media/image12.jpeg" ContentType="image/jpeg"/>
  <Override PartName="/ppt/media/image11.jpeg" ContentType="image/jpeg"/>
  <Override PartName="/ppt/media/image5.png" ContentType="image/png"/>
  <Override PartName="/ppt/media/image10.jpeg" ContentType="image/jpeg"/>
  <Override PartName="/ppt/media/image9.png" ContentType="image/png"/>
  <Override PartName="/ppt/media/image15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4.png" ContentType="image/png"/>
  <Override PartName="/ppt/media/image13.jpeg" ContentType="image/jpe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Методологии за разработване на софтуер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371600" y="3886200"/>
            <a:ext cx="6398280" cy="17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Development Tasks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3. Технически системен дизайн: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Дизайн на имплементацията на системата.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Определяне на интерфейсите.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Декомпозиране на системата в малки, лесно разбираеми подсистеми (системна архитектура).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4536000" y="4680000"/>
            <a:ext cx="3536640" cy="20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Development Tasks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4. Определяне на компонентите: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Дефиниране на всеки един от подсистемите.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5. Програмиране: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Имплементиране на всеки отделен компонент използвайки програмни езици.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Testing Tasks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1. Тестване на компоненти (unit testing):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Верифициране на всеки компонент поотделно.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2. Тестване на интеграцията: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Верифицира се взаимната работа на отделните компоненти. Проверява се дали корекетно, работят заедно.</a:t>
            </a:r>
            <a:endParaRPr/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6840000" y="5172480"/>
            <a:ext cx="2031480" cy="152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Testing Tasks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3. Тестване на системата: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Верифициране на системата като цяло.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Проверява се дали покрива системните изисквания.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4. Acceptance test: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Проверява се дали системата покрива клиентските изисквания.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Iterative and Incremental model 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Iterative and Incremental Software Development model: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Използват се повтарящи се цикли (iterative) за производство на софтуер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Някаква част от софтуера (incremental) се произвежда при всяка итерация.</a:t>
            </a:r>
            <a:endParaRPr/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4176000" y="4680000"/>
            <a:ext cx="4248000" cy="217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Iterative and Incremental model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Предимства: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Може да се прави Regression testing.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Верифициране и валидиране на всяко парче от софтуера.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Недостатъци: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Изисква по-голямо участие на клиента.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Разделянето на функциите и фийчърите, може да е проблемно.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Agile Development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Базиран е на Interactive and incremental модела.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Изискванията се изграждат чрез колаборация между само организиращи се, мултифункционални отбори (team).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endParaRPr/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4896000" y="4266000"/>
            <a:ext cx="3256560" cy="23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The Agile Manifesto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“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Our highest priority is to satisfy the customer through early and continuousdelivery of valuable software“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-Manifesto for Agile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Agile характеристики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Задачите се разбиват на малки инкременти с минимално плануване.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Всяка итерация, целият тийм преминава през пълния процес за производство на софтуер (изисквания, дизайн, програмиране, тест и др.)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Възможност за релийзване на продукта, на края на всяка итерация.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Agile характеристики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Изискванията се коментират лице-в-лице с всеки участник в тийма.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Отбора (team) се състои от 5 до 9 човека (Dev, QA, PM, SysAdmin, Support и др. 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Рутинни всекидневни срещи лице-в-лице, с участието на всички членове на екипа.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Software Development Models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Линейни модели: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Waterfall model.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V-model.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Циклични модели: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Interactive and Incremental model: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Agile: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Scrum.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Scrum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Scrum - Базиран е на Interactive and incremental модела.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Scrum – това е Agile процес, който ни позволява да се фокусираме над бързото и качествено производство на софтуер.</a:t>
            </a: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2142360" y="4176000"/>
            <a:ext cx="6137640" cy="256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Scrum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Отборите се само-организират и избират най-добрия начин за създаването на високоприоритетните фийчъри.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На края на всяка итерация, има стабилна версия.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Основни роли в scrum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Scrum master – отговорник за спазването на скръм процесите.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Product Owner – представител на клиента.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Team – отговорни са за прозводството на софтуера.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Manager – помага за правилното разбиране на задачите и проекта като цяло.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The scrum process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432000" y="1573560"/>
            <a:ext cx="8136000" cy="52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Scrum терминология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Sprint/Iteration – времеви интервал за един цикъл на скръм методологията (между 1 и 5 седмици).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Backlog – всички фийчъри, които трябва да се създадат.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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Stand-up среща – всекидневна среща на отбора (около 15 минути).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762120" y="1676520"/>
            <a:ext cx="76176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9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6680" cy="241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Задачи за домашна работа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1. Потърсете в Google “The 12 Agile Principles” и ги прочетете.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2. Направете Regression test на мобилната версия на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http://qa.soft-intellect.com/test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Няма функционални промени, само външния вид на сайта (при мобилни устройства). Желателно е да се тества на Android, iOS и WindowsPhone.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е Development model? 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Development model (methodology) – модел/метод за поризводство – набор от практики и процедури за организиране на производствения процес.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Това е систематичен инженерен подход, за организиране и управление на софтуерни проекти.</a:t>
            </a:r>
            <a:endParaRPr/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6768000" y="4680000"/>
            <a:ext cx="2271600" cy="205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Етапи в софтуерно производство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Документиране на изискванията.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Дизайн на софтуерния продукт.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Имплементиране на софтуерния продукт.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Тестване на софтуерния продукт.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Деплойване на софтуерния продукт.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Подръжка на софтуера.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The Waterfall Model 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Първия фундаментален модел за софтуерно производство.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Прост и добре познат модел.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Към следваща стъпка от модела се преминава само след изпълване на предишните.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Тестването се извършва накрая на производството.</a:t>
            </a: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7416000" y="185760"/>
            <a:ext cx="1494720" cy="218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The waterfall process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60" y="1711080"/>
            <a:ext cx="9143280" cy="514656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6048000" y="1749240"/>
            <a:ext cx="3023640" cy="170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Sequential Development model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Sequential Development Model – известен като V – model.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Модела се състои от две разклонения: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Development tasks – процеса на дизайн и имплементиране на кода.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Testing tasks – Верифициране и интегриране на системата.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Схема на V-model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008000" y="1584000"/>
            <a:ext cx="6872400" cy="470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Development Tasks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1. Определяне на изискванията: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определяне на клиентските изисквания.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определяне целта на системата,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характеристики, компоненти и др.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2. Функционален дизайн: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	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- Свързване на функционалностите и диалозите на новата система.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