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7.jpeg" ContentType="image/jpeg"/>
  <Override PartName="/ppt/media/image16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Нива и видове тестване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Acceptance testing 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User Acceptance test – тестване на функционалноста и използваемоста на сайта.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Operational Acceptance test – проверява се дали системата отговаря на операционните изисквания (бек-ъп на бази данни, възстановяване на данни, възстановяване на сайта и др.)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тестване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Risk-Based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Functional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Non-functional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Structural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Re-testing and Regression testing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Risk-based testing 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Риск – вероятноста да се появи какъвто и да е неблагоприятен или нежелан ефект.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Риск-базираното тестване се извършва в на базата на приоритизация – определят се по-важните тестове и се изпълняват по-напред.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92000" y="4672800"/>
            <a:ext cx="4599720" cy="20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Risk-based приоритизиране 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Product Quality Risk – проблеми свързани с качеството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Project Planing Risk – проблеми които могат да доведат до забавяне на проекта.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Фактори за приоритизация: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Вероятността да се появяват проблеми.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Въздейстивето което биха оказали проявилите се проблеми.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Functional testing 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входно-изходните харектеристики на продукта.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 box техниката се ползва за функционално тестване.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968000" y="4237920"/>
            <a:ext cx="3809160" cy="23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Functional testing 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Функционалните тестове са базирани на функционалните изисквания зададени от клиента.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Software Requirements Specifications (SRS) – документът в който са записани функционалните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Добре е да има поне по 1 тест за всяко изискване.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Performance test – проверява се бързодействието и времето за отговор.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Load test – проверява се поведението на сайта при повишаване на натоварването: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Повишаване на потребителите.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Повишаване на броя на извършваните задачи.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Stress test -  проверява се поведението на сайта при свръх натоварване. Системата обикновенно се натоварва докато блокира.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Security test – търсят се потенциални ниши през които могат да се извършат хакерски атаки.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Stability test – средно време на проваляне на системата, честота на проваляне.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Compatibility test – проверяваме за съвместимост с дадени системи (ОС, браузъри и др.)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Usability test – проверяваме лесно ли се използва сиситемата, лесно ли се научава и лесно ли се разбира.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Non-functional Testing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Accessibility testing – проверява се дали системата е използваема от потребители със специфични увреждания.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936000" y="3672000"/>
            <a:ext cx="7254000" cy="248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Нива на тестване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Component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Integration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System 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Acceptance testing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Re-test и Regression test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След като е намерен и оправен даден проблем, системата трябва да се ре-тества: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 да се провери дали наистина е отстранен проблема.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Re-test и Regression test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Regression test – ретестване на системата, за да се провери дали не са се появили нови бъгове следствие на: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Промени по сиситемата.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Поправяне на бъгове.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Извършва се на всички тестови нива.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Regression test cases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Регрешън тестовете могат да бъдат изпълнявани много често.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Регрешън тестове се правят всеки път когато има: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Поправяне на бъг.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Промяна по кода.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Нова функционалност.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62120" y="167652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668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Напишете Regression test сюита (не повече от 10 теста), който има за цел бързо да се изтества най-основната функционалност на сайта http://qa.soft-intellect.com/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Pages.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Posts.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Media.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Component testing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всеки един компонент поотделно.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 е нужно всички компоненти от системата да са завършени.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Предотваратява външно влияние над тествания компонент.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Component testing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Stub – Извиква се от компонента който ще бъде тестван (“А” извиква “Stub”).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Driver – Извиква компонента който ще бъде тестван (“Driver” извиква “B”).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99800" y="4181760"/>
            <a:ext cx="5199840" cy="25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Integration testing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взаимната работа на отделните компоненти.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интерфейсите и взаимоотношенията между компонентите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112000" y="4032000"/>
            <a:ext cx="357984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The Big Bang integration testing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The Big Bang approach – всички компоненти са интегрирани едновремнно и тестването започва след това.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компоненти се разглеждат като едно.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320000" y="3744000"/>
            <a:ext cx="4689720" cy="299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System testing 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Проверяваме дали поведението на системата отговаря на системните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Целта е да се уверим че произведения продукт отговаря на очакванията и изискванията на клиента / потребителя.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System testing 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Системното тестване се извършва в среда максимално близа до клиентската среда.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Системното тестване не трябва да се извършва директно на клиентската среда (UAT) – по време на тестването клиентските данни и среда могат да се овредят.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Acceptance testing 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от гледната точка на потребителя.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Често клиентът се включва в тази фаза на тестването: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Лесни за разбиране от клиента тестове.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Тестването се извършва на среда близка до клиентската (UAT) или направо на нея.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264000" y="72000"/>
            <a:ext cx="2807640" cy="20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